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79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2.png"/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9.png"/><Relationship Id="rId5" Type="http://schemas.openxmlformats.org/officeDocument/2006/relationships/image" Target="../media/image13.png"/><Relationship Id="rId1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12.png"/><Relationship Id="rId9" Type="http://schemas.openxmlformats.org/officeDocument/2006/relationships/image" Target="../media/image7.png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895791" y="1299731"/>
            <a:ext cx="2009885" cy="1553030"/>
            <a:chOff x="4911120" y="1325341"/>
            <a:chExt cx="2009885" cy="155303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329" t="23359" b="53618"/>
            <a:stretch/>
          </p:blipFill>
          <p:spPr>
            <a:xfrm>
              <a:off x="4911120" y="1325341"/>
              <a:ext cx="2009885" cy="1553030"/>
            </a:xfrm>
            <a:prstGeom prst="rect">
              <a:avLst/>
            </a:prstGeom>
          </p:spPr>
        </p:pic>
        <p:sp>
          <p:nvSpPr>
            <p:cNvPr id="63" name="Freeform 62"/>
            <p:cNvSpPr/>
            <p:nvPr/>
          </p:nvSpPr>
          <p:spPr>
            <a:xfrm flipH="1" flipV="1">
              <a:off x="5273239" y="1835470"/>
              <a:ext cx="1127840" cy="625368"/>
            </a:xfrm>
            <a:custGeom>
              <a:avLst/>
              <a:gdLst>
                <a:gd name="connsiteX0" fmla="*/ 376518 w 443753"/>
                <a:gd name="connsiteY0" fmla="*/ 0 h 887506"/>
                <a:gd name="connsiteX1" fmla="*/ 363071 w 443753"/>
                <a:gd name="connsiteY1" fmla="*/ 53788 h 887506"/>
                <a:gd name="connsiteX2" fmla="*/ 443753 w 443753"/>
                <a:gd name="connsiteY2" fmla="*/ 121024 h 887506"/>
                <a:gd name="connsiteX3" fmla="*/ 403412 w 443753"/>
                <a:gd name="connsiteY3" fmla="*/ 161365 h 887506"/>
                <a:gd name="connsiteX4" fmla="*/ 416859 w 443753"/>
                <a:gd name="connsiteY4" fmla="*/ 242047 h 887506"/>
                <a:gd name="connsiteX5" fmla="*/ 430306 w 443753"/>
                <a:gd name="connsiteY5" fmla="*/ 282388 h 887506"/>
                <a:gd name="connsiteX6" fmla="*/ 416859 w 443753"/>
                <a:gd name="connsiteY6" fmla="*/ 336177 h 887506"/>
                <a:gd name="connsiteX7" fmla="*/ 363071 w 443753"/>
                <a:gd name="connsiteY7" fmla="*/ 416859 h 887506"/>
                <a:gd name="connsiteX8" fmla="*/ 349624 w 443753"/>
                <a:gd name="connsiteY8" fmla="*/ 605118 h 887506"/>
                <a:gd name="connsiteX9" fmla="*/ 228600 w 443753"/>
                <a:gd name="connsiteY9" fmla="*/ 672353 h 887506"/>
                <a:gd name="connsiteX10" fmla="*/ 228600 w 443753"/>
                <a:gd name="connsiteY10" fmla="*/ 779930 h 887506"/>
                <a:gd name="connsiteX11" fmla="*/ 121024 w 443753"/>
                <a:gd name="connsiteY11" fmla="*/ 793377 h 887506"/>
                <a:gd name="connsiteX12" fmla="*/ 107577 w 443753"/>
                <a:gd name="connsiteY12" fmla="*/ 833718 h 887506"/>
                <a:gd name="connsiteX13" fmla="*/ 26895 w 443753"/>
                <a:gd name="connsiteY13" fmla="*/ 860612 h 887506"/>
                <a:gd name="connsiteX14" fmla="*/ 0 w 443753"/>
                <a:gd name="connsiteY14" fmla="*/ 887506 h 887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3753" h="887506">
                  <a:moveTo>
                    <a:pt x="376518" y="0"/>
                  </a:moveTo>
                  <a:cubicBezTo>
                    <a:pt x="372036" y="17929"/>
                    <a:pt x="358589" y="35859"/>
                    <a:pt x="363071" y="53788"/>
                  </a:cubicBezTo>
                  <a:cubicBezTo>
                    <a:pt x="376393" y="107075"/>
                    <a:pt x="404617" y="107979"/>
                    <a:pt x="443753" y="121024"/>
                  </a:cubicBezTo>
                  <a:cubicBezTo>
                    <a:pt x="430306" y="134471"/>
                    <a:pt x="413961" y="145542"/>
                    <a:pt x="403412" y="161365"/>
                  </a:cubicBezTo>
                  <a:cubicBezTo>
                    <a:pt x="372546" y="207664"/>
                    <a:pt x="396136" y="200601"/>
                    <a:pt x="416859" y="242047"/>
                  </a:cubicBezTo>
                  <a:cubicBezTo>
                    <a:pt x="423198" y="254725"/>
                    <a:pt x="425824" y="268941"/>
                    <a:pt x="430306" y="282388"/>
                  </a:cubicBezTo>
                  <a:cubicBezTo>
                    <a:pt x="425824" y="300318"/>
                    <a:pt x="425124" y="319647"/>
                    <a:pt x="416859" y="336177"/>
                  </a:cubicBezTo>
                  <a:cubicBezTo>
                    <a:pt x="402404" y="365087"/>
                    <a:pt x="363071" y="416859"/>
                    <a:pt x="363071" y="416859"/>
                  </a:cubicBezTo>
                  <a:cubicBezTo>
                    <a:pt x="358589" y="479612"/>
                    <a:pt x="372426" y="546483"/>
                    <a:pt x="349624" y="605118"/>
                  </a:cubicBezTo>
                  <a:cubicBezTo>
                    <a:pt x="335851" y="640535"/>
                    <a:pt x="265092" y="660189"/>
                    <a:pt x="228600" y="672353"/>
                  </a:cubicBezTo>
                  <a:cubicBezTo>
                    <a:pt x="232973" y="689846"/>
                    <a:pt x="260086" y="762438"/>
                    <a:pt x="228600" y="779930"/>
                  </a:cubicBezTo>
                  <a:cubicBezTo>
                    <a:pt x="197010" y="797480"/>
                    <a:pt x="156883" y="788895"/>
                    <a:pt x="121024" y="793377"/>
                  </a:cubicBezTo>
                  <a:cubicBezTo>
                    <a:pt x="116542" y="806824"/>
                    <a:pt x="119111" y="825479"/>
                    <a:pt x="107577" y="833718"/>
                  </a:cubicBezTo>
                  <a:cubicBezTo>
                    <a:pt x="84509" y="850195"/>
                    <a:pt x="26895" y="860612"/>
                    <a:pt x="26895" y="860612"/>
                  </a:cubicBezTo>
                  <a:lnTo>
                    <a:pt x="0" y="887506"/>
                  </a:lnTo>
                </a:path>
              </a:pathLst>
            </a:cu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01084" y="1570816"/>
              <a:ext cx="8707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b="1" dirty="0" smtClean="0">
                  <a:latin typeface="NikoshBAN" pitchFamily="2" charset="0"/>
                  <a:cs typeface="NikoshBAN" pitchFamily="2" charset="0"/>
                </a:rPr>
                <a:t>সিলেট </a:t>
              </a:r>
              <a:endParaRPr lang="en-US" sz="24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944327" y="65959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060089" y="-251634"/>
            <a:ext cx="2052353" cy="1882693"/>
            <a:chOff x="2060089" y="-251634"/>
            <a:chExt cx="2052353" cy="1882693"/>
          </a:xfrm>
        </p:grpSpPr>
        <p:grpSp>
          <p:nvGrpSpPr>
            <p:cNvPr id="2056" name="Group 2055"/>
            <p:cNvGrpSpPr/>
            <p:nvPr/>
          </p:nvGrpSpPr>
          <p:grpSpPr>
            <a:xfrm>
              <a:off x="2060089" y="-251634"/>
              <a:ext cx="2052353" cy="1882693"/>
              <a:chOff x="213873" y="147813"/>
              <a:chExt cx="2052353" cy="1882693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213873" y="147813"/>
                <a:ext cx="2052353" cy="1882693"/>
                <a:chOff x="1263161" y="481180"/>
                <a:chExt cx="2052353" cy="1882693"/>
              </a:xfrm>
            </p:grpSpPr>
            <p:pic>
              <p:nvPicPr>
                <p:cNvPr id="1043" name="Picture 19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63161" y="481180"/>
                  <a:ext cx="1768476" cy="1822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70" name="Group 69"/>
                <p:cNvGrpSpPr/>
                <p:nvPr/>
              </p:nvGrpSpPr>
              <p:grpSpPr>
                <a:xfrm>
                  <a:off x="2697874" y="1321473"/>
                  <a:ext cx="617640" cy="1042400"/>
                  <a:chOff x="2735160" y="1220525"/>
                  <a:chExt cx="617640" cy="1042400"/>
                </a:xfrm>
              </p:grpSpPr>
              <p:sp>
                <p:nvSpPr>
                  <p:cNvPr id="71" name="Freeform 70"/>
                  <p:cNvSpPr/>
                  <p:nvPr/>
                </p:nvSpPr>
                <p:spPr>
                  <a:xfrm>
                    <a:off x="2856765" y="1220525"/>
                    <a:ext cx="496035" cy="1042400"/>
                  </a:xfrm>
                  <a:custGeom>
                    <a:avLst/>
                    <a:gdLst>
                      <a:gd name="connsiteX0" fmla="*/ 430919 w 430919"/>
                      <a:gd name="connsiteY0" fmla="*/ 0 h 995083"/>
                      <a:gd name="connsiteX1" fmla="*/ 417472 w 430919"/>
                      <a:gd name="connsiteY1" fmla="*/ 80683 h 995083"/>
                      <a:gd name="connsiteX2" fmla="*/ 363684 w 430919"/>
                      <a:gd name="connsiteY2" fmla="*/ 161365 h 995083"/>
                      <a:gd name="connsiteX3" fmla="*/ 350237 w 430919"/>
                      <a:gd name="connsiteY3" fmla="*/ 201706 h 995083"/>
                      <a:gd name="connsiteX4" fmla="*/ 323342 w 430919"/>
                      <a:gd name="connsiteY4" fmla="*/ 376518 h 995083"/>
                      <a:gd name="connsiteX5" fmla="*/ 283001 w 430919"/>
                      <a:gd name="connsiteY5" fmla="*/ 416859 h 995083"/>
                      <a:gd name="connsiteX6" fmla="*/ 188872 w 430919"/>
                      <a:gd name="connsiteY6" fmla="*/ 457200 h 995083"/>
                      <a:gd name="connsiteX7" fmla="*/ 108190 w 430919"/>
                      <a:gd name="connsiteY7" fmla="*/ 564777 h 995083"/>
                      <a:gd name="connsiteX8" fmla="*/ 121637 w 430919"/>
                      <a:gd name="connsiteY8" fmla="*/ 605118 h 995083"/>
                      <a:gd name="connsiteX9" fmla="*/ 94742 w 430919"/>
                      <a:gd name="connsiteY9" fmla="*/ 726142 h 995083"/>
                      <a:gd name="connsiteX10" fmla="*/ 67848 w 430919"/>
                      <a:gd name="connsiteY10" fmla="*/ 766483 h 995083"/>
                      <a:gd name="connsiteX11" fmla="*/ 54401 w 430919"/>
                      <a:gd name="connsiteY11" fmla="*/ 806824 h 995083"/>
                      <a:gd name="connsiteX12" fmla="*/ 27507 w 430919"/>
                      <a:gd name="connsiteY12" fmla="*/ 847165 h 995083"/>
                      <a:gd name="connsiteX13" fmla="*/ 613 w 430919"/>
                      <a:gd name="connsiteY13" fmla="*/ 995083 h 9950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30919" h="995083">
                        <a:moveTo>
                          <a:pt x="430919" y="0"/>
                        </a:moveTo>
                        <a:cubicBezTo>
                          <a:pt x="426437" y="26894"/>
                          <a:pt x="427959" y="55515"/>
                          <a:pt x="417472" y="80683"/>
                        </a:cubicBezTo>
                        <a:cubicBezTo>
                          <a:pt x="405040" y="110519"/>
                          <a:pt x="373905" y="130701"/>
                          <a:pt x="363684" y="161365"/>
                        </a:cubicBezTo>
                        <a:lnTo>
                          <a:pt x="350237" y="201706"/>
                        </a:lnTo>
                        <a:cubicBezTo>
                          <a:pt x="350188" y="202097"/>
                          <a:pt x="333611" y="355980"/>
                          <a:pt x="323342" y="376518"/>
                        </a:cubicBezTo>
                        <a:cubicBezTo>
                          <a:pt x="314837" y="393527"/>
                          <a:pt x="298476" y="405806"/>
                          <a:pt x="283001" y="416859"/>
                        </a:cubicBezTo>
                        <a:cubicBezTo>
                          <a:pt x="253922" y="437630"/>
                          <a:pt x="221793" y="446226"/>
                          <a:pt x="188872" y="457200"/>
                        </a:cubicBezTo>
                        <a:cubicBezTo>
                          <a:pt x="111614" y="534459"/>
                          <a:pt x="131660" y="494367"/>
                          <a:pt x="108190" y="564777"/>
                        </a:cubicBezTo>
                        <a:cubicBezTo>
                          <a:pt x="112672" y="578224"/>
                          <a:pt x="121637" y="590944"/>
                          <a:pt x="121637" y="605118"/>
                        </a:cubicBezTo>
                        <a:cubicBezTo>
                          <a:pt x="121637" y="625781"/>
                          <a:pt x="108610" y="698407"/>
                          <a:pt x="94742" y="726142"/>
                        </a:cubicBezTo>
                        <a:cubicBezTo>
                          <a:pt x="87514" y="740597"/>
                          <a:pt x="75076" y="752028"/>
                          <a:pt x="67848" y="766483"/>
                        </a:cubicBezTo>
                        <a:cubicBezTo>
                          <a:pt x="61509" y="779161"/>
                          <a:pt x="60740" y="794146"/>
                          <a:pt x="54401" y="806824"/>
                        </a:cubicBezTo>
                        <a:cubicBezTo>
                          <a:pt x="47173" y="821279"/>
                          <a:pt x="34071" y="832397"/>
                          <a:pt x="27507" y="847165"/>
                        </a:cubicBezTo>
                        <a:cubicBezTo>
                          <a:pt x="-6474" y="923623"/>
                          <a:pt x="613" y="919647"/>
                          <a:pt x="613" y="995083"/>
                        </a:cubicBezTo>
                      </a:path>
                    </a:pathLst>
                  </a:custGeom>
                  <a:ln w="7620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NikoshBAN" pitchFamily="2" charset="0"/>
                      <a:cs typeface="NikoshBAN" pitchFamily="2" charset="0"/>
                    </a:endParaRPr>
                  </a:p>
                </p:txBody>
              </p:sp>
              <p:pic>
                <p:nvPicPr>
                  <p:cNvPr id="72" name="Picture 3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62253" b="66060"/>
                  <a:stretch/>
                </p:blipFill>
                <p:spPr bwMode="auto">
                  <a:xfrm>
                    <a:off x="2735160" y="1220525"/>
                    <a:ext cx="543069" cy="96379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pic>
            </p:grpSp>
          </p:grpSp>
          <p:sp>
            <p:nvSpPr>
              <p:cNvPr id="61" name="Freeform 60"/>
              <p:cNvSpPr/>
              <p:nvPr/>
            </p:nvSpPr>
            <p:spPr>
              <a:xfrm>
                <a:off x="1925578" y="1492106"/>
                <a:ext cx="131471" cy="232465"/>
              </a:xfrm>
              <a:custGeom>
                <a:avLst/>
                <a:gdLst>
                  <a:gd name="connsiteX0" fmla="*/ 62245 w 131471"/>
                  <a:gd name="connsiteY0" fmla="*/ 0 h 232465"/>
                  <a:gd name="connsiteX1" fmla="*/ 102586 w 131471"/>
                  <a:gd name="connsiteY1" fmla="*/ 67235 h 232465"/>
                  <a:gd name="connsiteX2" fmla="*/ 116033 w 131471"/>
                  <a:gd name="connsiteY2" fmla="*/ 147918 h 232465"/>
                  <a:gd name="connsiteX3" fmla="*/ 75692 w 131471"/>
                  <a:gd name="connsiteY3" fmla="*/ 161365 h 232465"/>
                  <a:gd name="connsiteX4" fmla="*/ 48798 w 131471"/>
                  <a:gd name="connsiteY4" fmla="*/ 201706 h 232465"/>
                  <a:gd name="connsiteX5" fmla="*/ 8457 w 131471"/>
                  <a:gd name="connsiteY5" fmla="*/ 228600 h 232465"/>
                  <a:gd name="connsiteX6" fmla="*/ 48798 w 131471"/>
                  <a:gd name="connsiteY6" fmla="*/ 121023 h 232465"/>
                  <a:gd name="connsiteX7" fmla="*/ 62245 w 131471"/>
                  <a:gd name="connsiteY7" fmla="*/ 0 h 2324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471" h="232465">
                    <a:moveTo>
                      <a:pt x="62245" y="0"/>
                    </a:moveTo>
                    <a:cubicBezTo>
                      <a:pt x="75692" y="22412"/>
                      <a:pt x="88734" y="45071"/>
                      <a:pt x="102586" y="67235"/>
                    </a:cubicBezTo>
                    <a:cubicBezTo>
                      <a:pt x="119730" y="94665"/>
                      <a:pt x="150038" y="113912"/>
                      <a:pt x="116033" y="147918"/>
                    </a:cubicBezTo>
                    <a:cubicBezTo>
                      <a:pt x="106010" y="157941"/>
                      <a:pt x="89139" y="156883"/>
                      <a:pt x="75692" y="161365"/>
                    </a:cubicBezTo>
                    <a:cubicBezTo>
                      <a:pt x="66727" y="174812"/>
                      <a:pt x="60226" y="190278"/>
                      <a:pt x="48798" y="201706"/>
                    </a:cubicBezTo>
                    <a:cubicBezTo>
                      <a:pt x="37370" y="213134"/>
                      <a:pt x="15685" y="243055"/>
                      <a:pt x="8457" y="228600"/>
                    </a:cubicBezTo>
                    <a:cubicBezTo>
                      <a:pt x="-17428" y="176830"/>
                      <a:pt x="21884" y="147938"/>
                      <a:pt x="48798" y="121023"/>
                    </a:cubicBezTo>
                    <a:lnTo>
                      <a:pt x="62245" y="0"/>
                    </a:lnTo>
                    <a:close/>
                  </a:path>
                </a:pathLst>
              </a:custGeom>
              <a:ln w="762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629198" y="485781"/>
              <a:ext cx="9300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রংপুর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346965" y="1144975"/>
            <a:ext cx="1927225" cy="2755900"/>
            <a:chOff x="3346965" y="1144975"/>
            <a:chExt cx="1927225" cy="2755900"/>
          </a:xfrm>
        </p:grpSpPr>
        <p:grpSp>
          <p:nvGrpSpPr>
            <p:cNvPr id="8" name="Group 7"/>
            <p:cNvGrpSpPr/>
            <p:nvPr/>
          </p:nvGrpSpPr>
          <p:grpSpPr>
            <a:xfrm>
              <a:off x="3346965" y="1144975"/>
              <a:ext cx="1927225" cy="2755900"/>
              <a:chOff x="3373859" y="1144975"/>
              <a:chExt cx="1927225" cy="2755900"/>
            </a:xfrm>
          </p:grpSpPr>
          <p:grpSp>
            <p:nvGrpSpPr>
              <p:cNvPr id="2055" name="Group 2054"/>
              <p:cNvGrpSpPr/>
              <p:nvPr/>
            </p:nvGrpSpPr>
            <p:grpSpPr>
              <a:xfrm>
                <a:off x="3373859" y="1144975"/>
                <a:ext cx="1927225" cy="2755900"/>
                <a:chOff x="2523751" y="1913620"/>
                <a:chExt cx="1927225" cy="2755900"/>
              </a:xfrm>
            </p:grpSpPr>
            <p:grpSp>
              <p:nvGrpSpPr>
                <p:cNvPr id="26" name="Group 25"/>
                <p:cNvGrpSpPr/>
                <p:nvPr/>
              </p:nvGrpSpPr>
              <p:grpSpPr>
                <a:xfrm>
                  <a:off x="2523751" y="1913620"/>
                  <a:ext cx="1927225" cy="2755900"/>
                  <a:chOff x="2526736" y="1959523"/>
                  <a:chExt cx="1927225" cy="2755900"/>
                </a:xfrm>
              </p:grpSpPr>
              <p:pic>
                <p:nvPicPr>
                  <p:cNvPr id="3074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6736" y="1959523"/>
                    <a:ext cx="1927225" cy="275590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56" name="Freeform 55"/>
                  <p:cNvSpPr/>
                  <p:nvPr/>
                </p:nvSpPr>
                <p:spPr>
                  <a:xfrm>
                    <a:off x="3166222" y="3819586"/>
                    <a:ext cx="648251" cy="798756"/>
                  </a:xfrm>
                  <a:custGeom>
                    <a:avLst/>
                    <a:gdLst>
                      <a:gd name="connsiteX0" fmla="*/ 0 w 581843"/>
                      <a:gd name="connsiteY0" fmla="*/ 0 h 726141"/>
                      <a:gd name="connsiteX1" fmla="*/ 67235 w 581843"/>
                      <a:gd name="connsiteY1" fmla="*/ 67235 h 726141"/>
                      <a:gd name="connsiteX2" fmla="*/ 134470 w 581843"/>
                      <a:gd name="connsiteY2" fmla="*/ 134471 h 726141"/>
                      <a:gd name="connsiteX3" fmla="*/ 161365 w 581843"/>
                      <a:gd name="connsiteY3" fmla="*/ 215153 h 726141"/>
                      <a:gd name="connsiteX4" fmla="*/ 215153 w 581843"/>
                      <a:gd name="connsiteY4" fmla="*/ 282388 h 726141"/>
                      <a:gd name="connsiteX5" fmla="*/ 282388 w 581843"/>
                      <a:gd name="connsiteY5" fmla="*/ 295835 h 726141"/>
                      <a:gd name="connsiteX6" fmla="*/ 295835 w 581843"/>
                      <a:gd name="connsiteY6" fmla="*/ 363071 h 726141"/>
                      <a:gd name="connsiteX7" fmla="*/ 309282 w 581843"/>
                      <a:gd name="connsiteY7" fmla="*/ 403412 h 726141"/>
                      <a:gd name="connsiteX8" fmla="*/ 349623 w 581843"/>
                      <a:gd name="connsiteY8" fmla="*/ 416859 h 726141"/>
                      <a:gd name="connsiteX9" fmla="*/ 403412 w 581843"/>
                      <a:gd name="connsiteY9" fmla="*/ 443753 h 726141"/>
                      <a:gd name="connsiteX10" fmla="*/ 443753 w 581843"/>
                      <a:gd name="connsiteY10" fmla="*/ 470647 h 726141"/>
                      <a:gd name="connsiteX11" fmla="*/ 510988 w 581843"/>
                      <a:gd name="connsiteY11" fmla="*/ 484094 h 726141"/>
                      <a:gd name="connsiteX12" fmla="*/ 564776 w 581843"/>
                      <a:gd name="connsiteY12" fmla="*/ 497541 h 726141"/>
                      <a:gd name="connsiteX13" fmla="*/ 578223 w 581843"/>
                      <a:gd name="connsiteY13" fmla="*/ 726141 h 7261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81843" h="726141">
                        <a:moveTo>
                          <a:pt x="0" y="0"/>
                        </a:moveTo>
                        <a:cubicBezTo>
                          <a:pt x="22412" y="22412"/>
                          <a:pt x="46364" y="43382"/>
                          <a:pt x="67235" y="67235"/>
                        </a:cubicBezTo>
                        <a:cubicBezTo>
                          <a:pt x="129989" y="138954"/>
                          <a:pt x="53787" y="80682"/>
                          <a:pt x="134470" y="134471"/>
                        </a:cubicBezTo>
                        <a:lnTo>
                          <a:pt x="161365" y="215153"/>
                        </a:lnTo>
                        <a:cubicBezTo>
                          <a:pt x="174842" y="255584"/>
                          <a:pt x="168811" y="265010"/>
                          <a:pt x="215153" y="282388"/>
                        </a:cubicBezTo>
                        <a:cubicBezTo>
                          <a:pt x="236553" y="290413"/>
                          <a:pt x="259976" y="291353"/>
                          <a:pt x="282388" y="295835"/>
                        </a:cubicBezTo>
                        <a:cubicBezTo>
                          <a:pt x="286870" y="318247"/>
                          <a:pt x="290292" y="340898"/>
                          <a:pt x="295835" y="363071"/>
                        </a:cubicBezTo>
                        <a:cubicBezTo>
                          <a:pt x="299273" y="376822"/>
                          <a:pt x="299259" y="393389"/>
                          <a:pt x="309282" y="403412"/>
                        </a:cubicBezTo>
                        <a:cubicBezTo>
                          <a:pt x="319305" y="413435"/>
                          <a:pt x="336595" y="411275"/>
                          <a:pt x="349623" y="416859"/>
                        </a:cubicBezTo>
                        <a:cubicBezTo>
                          <a:pt x="368048" y="424755"/>
                          <a:pt x="386007" y="433808"/>
                          <a:pt x="403412" y="443753"/>
                        </a:cubicBezTo>
                        <a:cubicBezTo>
                          <a:pt x="417444" y="451771"/>
                          <a:pt x="428621" y="464972"/>
                          <a:pt x="443753" y="470647"/>
                        </a:cubicBezTo>
                        <a:cubicBezTo>
                          <a:pt x="465153" y="478672"/>
                          <a:pt x="488677" y="479136"/>
                          <a:pt x="510988" y="484094"/>
                        </a:cubicBezTo>
                        <a:cubicBezTo>
                          <a:pt x="529029" y="488103"/>
                          <a:pt x="546847" y="493059"/>
                          <a:pt x="564776" y="497541"/>
                        </a:cubicBezTo>
                        <a:cubicBezTo>
                          <a:pt x="592356" y="607860"/>
                          <a:pt x="578223" y="532848"/>
                          <a:pt x="578223" y="726141"/>
                        </a:cubicBezTo>
                      </a:path>
                    </a:pathLst>
                  </a:custGeom>
                  <a:ln w="7620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052" name="Freeform 2051"/>
                <p:cNvSpPr/>
                <p:nvPr/>
              </p:nvSpPr>
              <p:spPr>
                <a:xfrm>
                  <a:off x="3792071" y="3173506"/>
                  <a:ext cx="645458" cy="1196788"/>
                </a:xfrm>
                <a:custGeom>
                  <a:avLst/>
                  <a:gdLst>
                    <a:gd name="connsiteX0" fmla="*/ 645458 w 645458"/>
                    <a:gd name="connsiteY0" fmla="*/ 0 h 1196788"/>
                    <a:gd name="connsiteX1" fmla="*/ 605117 w 645458"/>
                    <a:gd name="connsiteY1" fmla="*/ 67235 h 1196788"/>
                    <a:gd name="connsiteX2" fmla="*/ 564776 w 645458"/>
                    <a:gd name="connsiteY2" fmla="*/ 80682 h 1196788"/>
                    <a:gd name="connsiteX3" fmla="*/ 524435 w 645458"/>
                    <a:gd name="connsiteY3" fmla="*/ 121023 h 1196788"/>
                    <a:gd name="connsiteX4" fmla="*/ 484094 w 645458"/>
                    <a:gd name="connsiteY4" fmla="*/ 147918 h 1196788"/>
                    <a:gd name="connsiteX5" fmla="*/ 457200 w 645458"/>
                    <a:gd name="connsiteY5" fmla="*/ 228600 h 1196788"/>
                    <a:gd name="connsiteX6" fmla="*/ 443753 w 645458"/>
                    <a:gd name="connsiteY6" fmla="*/ 268941 h 1196788"/>
                    <a:gd name="connsiteX7" fmla="*/ 416858 w 645458"/>
                    <a:gd name="connsiteY7" fmla="*/ 295835 h 1196788"/>
                    <a:gd name="connsiteX8" fmla="*/ 389964 w 645458"/>
                    <a:gd name="connsiteY8" fmla="*/ 376518 h 1196788"/>
                    <a:gd name="connsiteX9" fmla="*/ 295835 w 645458"/>
                    <a:gd name="connsiteY9" fmla="*/ 430306 h 1196788"/>
                    <a:gd name="connsiteX10" fmla="*/ 188258 w 645458"/>
                    <a:gd name="connsiteY10" fmla="*/ 510988 h 1196788"/>
                    <a:gd name="connsiteX11" fmla="*/ 134470 w 645458"/>
                    <a:gd name="connsiteY11" fmla="*/ 591670 h 1196788"/>
                    <a:gd name="connsiteX12" fmla="*/ 121023 w 645458"/>
                    <a:gd name="connsiteY12" fmla="*/ 632012 h 1196788"/>
                    <a:gd name="connsiteX13" fmla="*/ 94129 w 645458"/>
                    <a:gd name="connsiteY13" fmla="*/ 685800 h 1196788"/>
                    <a:gd name="connsiteX14" fmla="*/ 107576 w 645458"/>
                    <a:gd name="connsiteY14" fmla="*/ 766482 h 1196788"/>
                    <a:gd name="connsiteX15" fmla="*/ 94129 w 645458"/>
                    <a:gd name="connsiteY15" fmla="*/ 900953 h 1196788"/>
                    <a:gd name="connsiteX16" fmla="*/ 53788 w 645458"/>
                    <a:gd name="connsiteY16" fmla="*/ 914400 h 1196788"/>
                    <a:gd name="connsiteX17" fmla="*/ 40341 w 645458"/>
                    <a:gd name="connsiteY17" fmla="*/ 954741 h 1196788"/>
                    <a:gd name="connsiteX18" fmla="*/ 13447 w 645458"/>
                    <a:gd name="connsiteY18" fmla="*/ 995082 h 1196788"/>
                    <a:gd name="connsiteX19" fmla="*/ 0 w 645458"/>
                    <a:gd name="connsiteY19" fmla="*/ 1048870 h 1196788"/>
                    <a:gd name="connsiteX20" fmla="*/ 26894 w 645458"/>
                    <a:gd name="connsiteY20" fmla="*/ 1169894 h 1196788"/>
                    <a:gd name="connsiteX21" fmla="*/ 26894 w 645458"/>
                    <a:gd name="connsiteY21" fmla="*/ 1196788 h 11967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645458" h="1196788">
                      <a:moveTo>
                        <a:pt x="645458" y="0"/>
                      </a:moveTo>
                      <a:cubicBezTo>
                        <a:pt x="632011" y="22412"/>
                        <a:pt x="623598" y="48754"/>
                        <a:pt x="605117" y="67235"/>
                      </a:cubicBezTo>
                      <a:cubicBezTo>
                        <a:pt x="595094" y="77258"/>
                        <a:pt x="576570" y="72819"/>
                        <a:pt x="564776" y="80682"/>
                      </a:cubicBezTo>
                      <a:cubicBezTo>
                        <a:pt x="548953" y="91231"/>
                        <a:pt x="539044" y="108849"/>
                        <a:pt x="524435" y="121023"/>
                      </a:cubicBezTo>
                      <a:cubicBezTo>
                        <a:pt x="512019" y="131369"/>
                        <a:pt x="497541" y="138953"/>
                        <a:pt x="484094" y="147918"/>
                      </a:cubicBezTo>
                      <a:lnTo>
                        <a:pt x="457200" y="228600"/>
                      </a:lnTo>
                      <a:cubicBezTo>
                        <a:pt x="452718" y="242047"/>
                        <a:pt x="453776" y="258918"/>
                        <a:pt x="443753" y="268941"/>
                      </a:cubicBezTo>
                      <a:lnTo>
                        <a:pt x="416858" y="295835"/>
                      </a:lnTo>
                      <a:lnTo>
                        <a:pt x="389964" y="376518"/>
                      </a:lnTo>
                      <a:cubicBezTo>
                        <a:pt x="367895" y="442725"/>
                        <a:pt x="390498" y="414529"/>
                        <a:pt x="295835" y="430306"/>
                      </a:cubicBezTo>
                      <a:cubicBezTo>
                        <a:pt x="268029" y="448844"/>
                        <a:pt x="213131" y="477824"/>
                        <a:pt x="188258" y="510988"/>
                      </a:cubicBezTo>
                      <a:cubicBezTo>
                        <a:pt x="168864" y="536846"/>
                        <a:pt x="134470" y="591670"/>
                        <a:pt x="134470" y="591670"/>
                      </a:cubicBezTo>
                      <a:cubicBezTo>
                        <a:pt x="129988" y="605117"/>
                        <a:pt x="126607" y="618983"/>
                        <a:pt x="121023" y="632012"/>
                      </a:cubicBezTo>
                      <a:cubicBezTo>
                        <a:pt x="113127" y="650437"/>
                        <a:pt x="96124" y="665854"/>
                        <a:pt x="94129" y="685800"/>
                      </a:cubicBezTo>
                      <a:cubicBezTo>
                        <a:pt x="91416" y="712930"/>
                        <a:pt x="103094" y="739588"/>
                        <a:pt x="107576" y="766482"/>
                      </a:cubicBezTo>
                      <a:cubicBezTo>
                        <a:pt x="103094" y="811306"/>
                        <a:pt x="109523" y="858618"/>
                        <a:pt x="94129" y="900953"/>
                      </a:cubicBezTo>
                      <a:cubicBezTo>
                        <a:pt x="89285" y="914274"/>
                        <a:pt x="63811" y="904377"/>
                        <a:pt x="53788" y="914400"/>
                      </a:cubicBezTo>
                      <a:cubicBezTo>
                        <a:pt x="43765" y="924423"/>
                        <a:pt x="46680" y="942063"/>
                        <a:pt x="40341" y="954741"/>
                      </a:cubicBezTo>
                      <a:cubicBezTo>
                        <a:pt x="33113" y="969196"/>
                        <a:pt x="22412" y="981635"/>
                        <a:pt x="13447" y="995082"/>
                      </a:cubicBezTo>
                      <a:cubicBezTo>
                        <a:pt x="8965" y="1013011"/>
                        <a:pt x="0" y="1030389"/>
                        <a:pt x="0" y="1048870"/>
                      </a:cubicBezTo>
                      <a:cubicBezTo>
                        <a:pt x="0" y="1149551"/>
                        <a:pt x="13027" y="1100559"/>
                        <a:pt x="26894" y="1169894"/>
                      </a:cubicBezTo>
                      <a:cubicBezTo>
                        <a:pt x="28652" y="1178685"/>
                        <a:pt x="26894" y="1187823"/>
                        <a:pt x="26894" y="1196788"/>
                      </a:cubicBezTo>
                    </a:path>
                  </a:pathLst>
                </a:custGeom>
                <a:ln w="571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4" name="Freeform 2053"/>
                <p:cNvSpPr/>
                <p:nvPr/>
              </p:nvSpPr>
              <p:spPr>
                <a:xfrm>
                  <a:off x="3817184" y="3146612"/>
                  <a:ext cx="620345" cy="1332776"/>
                </a:xfrm>
                <a:custGeom>
                  <a:avLst/>
                  <a:gdLst>
                    <a:gd name="connsiteX0" fmla="*/ 620345 w 620345"/>
                    <a:gd name="connsiteY0" fmla="*/ 0 h 1332776"/>
                    <a:gd name="connsiteX1" fmla="*/ 512769 w 620345"/>
                    <a:gd name="connsiteY1" fmla="*/ 80682 h 1332776"/>
                    <a:gd name="connsiteX2" fmla="*/ 472428 w 620345"/>
                    <a:gd name="connsiteY2" fmla="*/ 94129 h 1332776"/>
                    <a:gd name="connsiteX3" fmla="*/ 458981 w 620345"/>
                    <a:gd name="connsiteY3" fmla="*/ 134470 h 1332776"/>
                    <a:gd name="connsiteX4" fmla="*/ 445534 w 620345"/>
                    <a:gd name="connsiteY4" fmla="*/ 228600 h 1332776"/>
                    <a:gd name="connsiteX5" fmla="*/ 391745 w 620345"/>
                    <a:gd name="connsiteY5" fmla="*/ 295835 h 1332776"/>
                    <a:gd name="connsiteX6" fmla="*/ 351404 w 620345"/>
                    <a:gd name="connsiteY6" fmla="*/ 484094 h 1332776"/>
                    <a:gd name="connsiteX7" fmla="*/ 337957 w 620345"/>
                    <a:gd name="connsiteY7" fmla="*/ 524435 h 1332776"/>
                    <a:gd name="connsiteX8" fmla="*/ 257275 w 620345"/>
                    <a:gd name="connsiteY8" fmla="*/ 551329 h 1332776"/>
                    <a:gd name="connsiteX9" fmla="*/ 216934 w 620345"/>
                    <a:gd name="connsiteY9" fmla="*/ 564776 h 1332776"/>
                    <a:gd name="connsiteX10" fmla="*/ 163145 w 620345"/>
                    <a:gd name="connsiteY10" fmla="*/ 672353 h 1332776"/>
                    <a:gd name="connsiteX11" fmla="*/ 149698 w 620345"/>
                    <a:gd name="connsiteY11" fmla="*/ 712694 h 1332776"/>
                    <a:gd name="connsiteX12" fmla="*/ 95910 w 620345"/>
                    <a:gd name="connsiteY12" fmla="*/ 793376 h 1332776"/>
                    <a:gd name="connsiteX13" fmla="*/ 109357 w 620345"/>
                    <a:gd name="connsiteY13" fmla="*/ 833717 h 1332776"/>
                    <a:gd name="connsiteX14" fmla="*/ 42122 w 620345"/>
                    <a:gd name="connsiteY14" fmla="*/ 887506 h 1332776"/>
                    <a:gd name="connsiteX15" fmla="*/ 28675 w 620345"/>
                    <a:gd name="connsiteY15" fmla="*/ 1048870 h 1332776"/>
                    <a:gd name="connsiteX16" fmla="*/ 15228 w 620345"/>
                    <a:gd name="connsiteY16" fmla="*/ 1277470 h 1332776"/>
                    <a:gd name="connsiteX17" fmla="*/ 1781 w 620345"/>
                    <a:gd name="connsiteY17" fmla="*/ 1331259 h 1332776"/>
                    <a:gd name="connsiteX18" fmla="*/ 1781 w 620345"/>
                    <a:gd name="connsiteY18" fmla="*/ 1304364 h 13327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20345" h="1332776">
                      <a:moveTo>
                        <a:pt x="620345" y="0"/>
                      </a:moveTo>
                      <a:cubicBezTo>
                        <a:pt x="603852" y="13194"/>
                        <a:pt x="541312" y="66411"/>
                        <a:pt x="512769" y="80682"/>
                      </a:cubicBezTo>
                      <a:cubicBezTo>
                        <a:pt x="500091" y="87021"/>
                        <a:pt x="485875" y="89647"/>
                        <a:pt x="472428" y="94129"/>
                      </a:cubicBezTo>
                      <a:cubicBezTo>
                        <a:pt x="467946" y="107576"/>
                        <a:pt x="461761" y="120571"/>
                        <a:pt x="458981" y="134470"/>
                      </a:cubicBezTo>
                      <a:cubicBezTo>
                        <a:pt x="452765" y="165550"/>
                        <a:pt x="454641" y="198241"/>
                        <a:pt x="445534" y="228600"/>
                      </a:cubicBezTo>
                      <a:cubicBezTo>
                        <a:pt x="438264" y="252835"/>
                        <a:pt x="409157" y="278424"/>
                        <a:pt x="391745" y="295835"/>
                      </a:cubicBezTo>
                      <a:cubicBezTo>
                        <a:pt x="374782" y="431542"/>
                        <a:pt x="389726" y="369128"/>
                        <a:pt x="351404" y="484094"/>
                      </a:cubicBezTo>
                      <a:cubicBezTo>
                        <a:pt x="346922" y="497541"/>
                        <a:pt x="351404" y="519953"/>
                        <a:pt x="337957" y="524435"/>
                      </a:cubicBezTo>
                      <a:lnTo>
                        <a:pt x="257275" y="551329"/>
                      </a:lnTo>
                      <a:lnTo>
                        <a:pt x="216934" y="564776"/>
                      </a:lnTo>
                      <a:cubicBezTo>
                        <a:pt x="186031" y="657487"/>
                        <a:pt x="210086" y="625414"/>
                        <a:pt x="163145" y="672353"/>
                      </a:cubicBezTo>
                      <a:cubicBezTo>
                        <a:pt x="158663" y="685800"/>
                        <a:pt x="156582" y="700303"/>
                        <a:pt x="149698" y="712694"/>
                      </a:cubicBezTo>
                      <a:cubicBezTo>
                        <a:pt x="134001" y="740949"/>
                        <a:pt x="95910" y="793376"/>
                        <a:pt x="95910" y="793376"/>
                      </a:cubicBezTo>
                      <a:cubicBezTo>
                        <a:pt x="100392" y="806823"/>
                        <a:pt x="112137" y="819818"/>
                        <a:pt x="109357" y="833717"/>
                      </a:cubicBezTo>
                      <a:cubicBezTo>
                        <a:pt x="106409" y="848458"/>
                        <a:pt x="47920" y="883641"/>
                        <a:pt x="42122" y="887506"/>
                      </a:cubicBezTo>
                      <a:cubicBezTo>
                        <a:pt x="-13352" y="970716"/>
                        <a:pt x="28675" y="888937"/>
                        <a:pt x="28675" y="1048870"/>
                      </a:cubicBezTo>
                      <a:cubicBezTo>
                        <a:pt x="28675" y="1125202"/>
                        <a:pt x="22465" y="1201482"/>
                        <a:pt x="15228" y="1277470"/>
                      </a:cubicBezTo>
                      <a:cubicBezTo>
                        <a:pt x="13476" y="1295868"/>
                        <a:pt x="10046" y="1314729"/>
                        <a:pt x="1781" y="1331259"/>
                      </a:cubicBezTo>
                      <a:cubicBezTo>
                        <a:pt x="-2228" y="1339278"/>
                        <a:pt x="1781" y="1313329"/>
                        <a:pt x="1781" y="1304364"/>
                      </a:cubicBezTo>
                    </a:path>
                  </a:pathLst>
                </a:custGeom>
                <a:ln w="762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" name="Freeform 6"/>
              <p:cNvSpPr/>
              <p:nvPr/>
            </p:nvSpPr>
            <p:spPr>
              <a:xfrm>
                <a:off x="3765176" y="2918012"/>
                <a:ext cx="268942" cy="201706"/>
              </a:xfrm>
              <a:custGeom>
                <a:avLst/>
                <a:gdLst>
                  <a:gd name="connsiteX0" fmla="*/ 0 w 268942"/>
                  <a:gd name="connsiteY0" fmla="*/ 0 h 201706"/>
                  <a:gd name="connsiteX1" fmla="*/ 67236 w 268942"/>
                  <a:gd name="connsiteY1" fmla="*/ 53788 h 201706"/>
                  <a:gd name="connsiteX2" fmla="*/ 107577 w 268942"/>
                  <a:gd name="connsiteY2" fmla="*/ 94129 h 201706"/>
                  <a:gd name="connsiteX3" fmla="*/ 147918 w 268942"/>
                  <a:gd name="connsiteY3" fmla="*/ 107576 h 201706"/>
                  <a:gd name="connsiteX4" fmla="*/ 255495 w 268942"/>
                  <a:gd name="connsiteY4" fmla="*/ 188259 h 201706"/>
                  <a:gd name="connsiteX5" fmla="*/ 268942 w 268942"/>
                  <a:gd name="connsiteY5" fmla="*/ 201706 h 201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8942" h="201706">
                    <a:moveTo>
                      <a:pt x="0" y="0"/>
                    </a:moveTo>
                    <a:cubicBezTo>
                      <a:pt x="22412" y="17929"/>
                      <a:pt x="45636" y="34888"/>
                      <a:pt x="67236" y="53788"/>
                    </a:cubicBezTo>
                    <a:cubicBezTo>
                      <a:pt x="81548" y="66311"/>
                      <a:pt x="91754" y="83580"/>
                      <a:pt x="107577" y="94129"/>
                    </a:cubicBezTo>
                    <a:cubicBezTo>
                      <a:pt x="119371" y="101992"/>
                      <a:pt x="135527" y="100692"/>
                      <a:pt x="147918" y="107576"/>
                    </a:cubicBezTo>
                    <a:cubicBezTo>
                      <a:pt x="216341" y="145589"/>
                      <a:pt x="214691" y="147455"/>
                      <a:pt x="255495" y="188259"/>
                    </a:cubicBezTo>
                    <a:lnTo>
                      <a:pt x="268942" y="201706"/>
                    </a:lnTo>
                  </a:path>
                </a:pathLst>
              </a:custGeom>
              <a:ln w="762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4138921" y="1961755"/>
              <a:ext cx="7906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800" b="1" dirty="0" smtClean="0">
                  <a:latin typeface="NikoshBAN" pitchFamily="2" charset="0"/>
                  <a:cs typeface="NikoshBAN" pitchFamily="2" charset="0"/>
                </a:rPr>
                <a:t>ঢাকা </a:t>
              </a:r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14442" y="1274800"/>
            <a:ext cx="2033085" cy="1705965"/>
            <a:chOff x="2041336" y="1262154"/>
            <a:chExt cx="2033085" cy="1705965"/>
          </a:xfrm>
        </p:grpSpPr>
        <p:grpSp>
          <p:nvGrpSpPr>
            <p:cNvPr id="5" name="Group 4"/>
            <p:cNvGrpSpPr/>
            <p:nvPr/>
          </p:nvGrpSpPr>
          <p:grpSpPr>
            <a:xfrm>
              <a:off x="2041336" y="1262154"/>
              <a:ext cx="2033085" cy="1705965"/>
              <a:chOff x="2041336" y="1262154"/>
              <a:chExt cx="2033085" cy="1705965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2041336" y="1262154"/>
                <a:ext cx="2033085" cy="1705965"/>
                <a:chOff x="702513" y="1423708"/>
                <a:chExt cx="2033085" cy="1705965"/>
              </a:xfrm>
            </p:grpSpPr>
            <p:pic>
              <p:nvPicPr>
                <p:cNvPr id="1040" name="Picture 16"/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02513" y="1423708"/>
                  <a:ext cx="1815227" cy="160008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57" name="Freeform 56"/>
                <p:cNvSpPr/>
                <p:nvPr/>
              </p:nvSpPr>
              <p:spPr>
                <a:xfrm>
                  <a:off x="1414934" y="1682483"/>
                  <a:ext cx="1320664" cy="1447190"/>
                </a:xfrm>
                <a:custGeom>
                  <a:avLst/>
                  <a:gdLst>
                    <a:gd name="connsiteX0" fmla="*/ 803992 w 1203395"/>
                    <a:gd name="connsiteY0" fmla="*/ 17813 h 1668483"/>
                    <a:gd name="connsiteX1" fmla="*/ 815867 w 1203395"/>
                    <a:gd name="connsiteY1" fmla="*/ 47501 h 1668483"/>
                    <a:gd name="connsiteX2" fmla="*/ 827742 w 1203395"/>
                    <a:gd name="connsiteY2" fmla="*/ 118753 h 1668483"/>
                    <a:gd name="connsiteX3" fmla="*/ 833680 w 1203395"/>
                    <a:gd name="connsiteY3" fmla="*/ 285008 h 1668483"/>
                    <a:gd name="connsiteX4" fmla="*/ 845555 w 1203395"/>
                    <a:gd name="connsiteY4" fmla="*/ 320633 h 1668483"/>
                    <a:gd name="connsiteX5" fmla="*/ 851493 w 1203395"/>
                    <a:gd name="connsiteY5" fmla="*/ 350322 h 1668483"/>
                    <a:gd name="connsiteX6" fmla="*/ 851493 w 1203395"/>
                    <a:gd name="connsiteY6" fmla="*/ 475013 h 1668483"/>
                    <a:gd name="connsiteX7" fmla="*/ 869306 w 1203395"/>
                    <a:gd name="connsiteY7" fmla="*/ 486888 h 1668483"/>
                    <a:gd name="connsiteX8" fmla="*/ 881181 w 1203395"/>
                    <a:gd name="connsiteY8" fmla="*/ 504701 h 1668483"/>
                    <a:gd name="connsiteX9" fmla="*/ 916807 w 1203395"/>
                    <a:gd name="connsiteY9" fmla="*/ 516576 h 1668483"/>
                    <a:gd name="connsiteX10" fmla="*/ 928683 w 1203395"/>
                    <a:gd name="connsiteY10" fmla="*/ 534389 h 1668483"/>
                    <a:gd name="connsiteX11" fmla="*/ 940558 w 1203395"/>
                    <a:gd name="connsiteY11" fmla="*/ 546265 h 1668483"/>
                    <a:gd name="connsiteX12" fmla="*/ 922745 w 1203395"/>
                    <a:gd name="connsiteY12" fmla="*/ 789709 h 1668483"/>
                    <a:gd name="connsiteX13" fmla="*/ 934620 w 1203395"/>
                    <a:gd name="connsiteY13" fmla="*/ 932213 h 1668483"/>
                    <a:gd name="connsiteX14" fmla="*/ 946496 w 1203395"/>
                    <a:gd name="connsiteY14" fmla="*/ 979714 h 1668483"/>
                    <a:gd name="connsiteX15" fmla="*/ 970246 w 1203395"/>
                    <a:gd name="connsiteY15" fmla="*/ 1015340 h 1668483"/>
                    <a:gd name="connsiteX16" fmla="*/ 993997 w 1203395"/>
                    <a:gd name="connsiteY16" fmla="*/ 1056904 h 1668483"/>
                    <a:gd name="connsiteX17" fmla="*/ 988059 w 1203395"/>
                    <a:gd name="connsiteY17" fmla="*/ 1104405 h 1668483"/>
                    <a:gd name="connsiteX18" fmla="*/ 982122 w 1203395"/>
                    <a:gd name="connsiteY18" fmla="*/ 1163782 h 1668483"/>
                    <a:gd name="connsiteX19" fmla="*/ 952433 w 1203395"/>
                    <a:gd name="connsiteY19" fmla="*/ 1187532 h 1668483"/>
                    <a:gd name="connsiteX20" fmla="*/ 946496 w 1203395"/>
                    <a:gd name="connsiteY20" fmla="*/ 1211283 h 1668483"/>
                    <a:gd name="connsiteX21" fmla="*/ 934620 w 1203395"/>
                    <a:gd name="connsiteY21" fmla="*/ 1276597 h 1668483"/>
                    <a:gd name="connsiteX22" fmla="*/ 928683 w 1203395"/>
                    <a:gd name="connsiteY22" fmla="*/ 1294410 h 1668483"/>
                    <a:gd name="connsiteX23" fmla="*/ 916807 w 1203395"/>
                    <a:gd name="connsiteY23" fmla="*/ 1306285 h 1668483"/>
                    <a:gd name="connsiteX24" fmla="*/ 922745 w 1203395"/>
                    <a:gd name="connsiteY24" fmla="*/ 1377537 h 1668483"/>
                    <a:gd name="connsiteX25" fmla="*/ 934620 w 1203395"/>
                    <a:gd name="connsiteY25" fmla="*/ 1395350 h 1668483"/>
                    <a:gd name="connsiteX26" fmla="*/ 940558 w 1203395"/>
                    <a:gd name="connsiteY26" fmla="*/ 1413163 h 1668483"/>
                    <a:gd name="connsiteX27" fmla="*/ 922745 w 1203395"/>
                    <a:gd name="connsiteY27" fmla="*/ 1478478 h 1668483"/>
                    <a:gd name="connsiteX28" fmla="*/ 904932 w 1203395"/>
                    <a:gd name="connsiteY28" fmla="*/ 1490353 h 1668483"/>
                    <a:gd name="connsiteX29" fmla="*/ 774304 w 1203395"/>
                    <a:gd name="connsiteY29" fmla="*/ 1514104 h 1668483"/>
                    <a:gd name="connsiteX30" fmla="*/ 762428 w 1203395"/>
                    <a:gd name="connsiteY30" fmla="*/ 1502228 h 1668483"/>
                    <a:gd name="connsiteX31" fmla="*/ 720865 w 1203395"/>
                    <a:gd name="connsiteY31" fmla="*/ 1425039 h 1668483"/>
                    <a:gd name="connsiteX32" fmla="*/ 708989 w 1203395"/>
                    <a:gd name="connsiteY32" fmla="*/ 1413163 h 1668483"/>
                    <a:gd name="connsiteX33" fmla="*/ 697114 w 1203395"/>
                    <a:gd name="connsiteY33" fmla="*/ 1395350 h 1668483"/>
                    <a:gd name="connsiteX34" fmla="*/ 661488 w 1203395"/>
                    <a:gd name="connsiteY34" fmla="*/ 1407226 h 1668483"/>
                    <a:gd name="connsiteX35" fmla="*/ 608049 w 1203395"/>
                    <a:gd name="connsiteY35" fmla="*/ 1383475 h 1668483"/>
                    <a:gd name="connsiteX36" fmla="*/ 602111 w 1203395"/>
                    <a:gd name="connsiteY36" fmla="*/ 1365662 h 1668483"/>
                    <a:gd name="connsiteX37" fmla="*/ 578361 w 1203395"/>
                    <a:gd name="connsiteY37" fmla="*/ 1359724 h 1668483"/>
                    <a:gd name="connsiteX38" fmla="*/ 518984 w 1203395"/>
                    <a:gd name="connsiteY38" fmla="*/ 1353787 h 1668483"/>
                    <a:gd name="connsiteX39" fmla="*/ 489296 w 1203395"/>
                    <a:gd name="connsiteY39" fmla="*/ 1335974 h 1668483"/>
                    <a:gd name="connsiteX40" fmla="*/ 477420 w 1203395"/>
                    <a:gd name="connsiteY40" fmla="*/ 1324098 h 1668483"/>
                    <a:gd name="connsiteX41" fmla="*/ 394293 w 1203395"/>
                    <a:gd name="connsiteY41" fmla="*/ 1318161 h 1668483"/>
                    <a:gd name="connsiteX42" fmla="*/ 376480 w 1203395"/>
                    <a:gd name="connsiteY42" fmla="*/ 1246909 h 1668483"/>
                    <a:gd name="connsiteX43" fmla="*/ 358667 w 1203395"/>
                    <a:gd name="connsiteY43" fmla="*/ 1235033 h 1668483"/>
                    <a:gd name="connsiteX44" fmla="*/ 346792 w 1203395"/>
                    <a:gd name="connsiteY44" fmla="*/ 1217221 h 1668483"/>
                    <a:gd name="connsiteX45" fmla="*/ 311166 w 1203395"/>
                    <a:gd name="connsiteY45" fmla="*/ 1229096 h 1668483"/>
                    <a:gd name="connsiteX46" fmla="*/ 299291 w 1203395"/>
                    <a:gd name="connsiteY46" fmla="*/ 1211283 h 1668483"/>
                    <a:gd name="connsiteX47" fmla="*/ 293353 w 1203395"/>
                    <a:gd name="connsiteY47" fmla="*/ 1193470 h 1668483"/>
                    <a:gd name="connsiteX48" fmla="*/ 275540 w 1203395"/>
                    <a:gd name="connsiteY48" fmla="*/ 1187532 h 1668483"/>
                    <a:gd name="connsiteX49" fmla="*/ 251789 w 1203395"/>
                    <a:gd name="connsiteY49" fmla="*/ 1157844 h 1668483"/>
                    <a:gd name="connsiteX50" fmla="*/ 233976 w 1203395"/>
                    <a:gd name="connsiteY50" fmla="*/ 1151906 h 1668483"/>
                    <a:gd name="connsiteX51" fmla="*/ 216163 w 1203395"/>
                    <a:gd name="connsiteY51" fmla="*/ 1134093 h 1668483"/>
                    <a:gd name="connsiteX52" fmla="*/ 198350 w 1203395"/>
                    <a:gd name="connsiteY52" fmla="*/ 1122218 h 1668483"/>
                    <a:gd name="connsiteX53" fmla="*/ 73659 w 1203395"/>
                    <a:gd name="connsiteY53" fmla="*/ 1110343 h 1668483"/>
                    <a:gd name="connsiteX54" fmla="*/ 26158 w 1203395"/>
                    <a:gd name="connsiteY54" fmla="*/ 1068779 h 1668483"/>
                    <a:gd name="connsiteX55" fmla="*/ 14283 w 1203395"/>
                    <a:gd name="connsiteY55" fmla="*/ 1033153 h 1668483"/>
                    <a:gd name="connsiteX56" fmla="*/ 8345 w 1203395"/>
                    <a:gd name="connsiteY56" fmla="*/ 1015340 h 1668483"/>
                    <a:gd name="connsiteX57" fmla="*/ 8345 w 1203395"/>
                    <a:gd name="connsiteY57" fmla="*/ 1080654 h 1668483"/>
                    <a:gd name="connsiteX58" fmla="*/ 32096 w 1203395"/>
                    <a:gd name="connsiteY58" fmla="*/ 1104405 h 1668483"/>
                    <a:gd name="connsiteX59" fmla="*/ 38033 w 1203395"/>
                    <a:gd name="connsiteY59" fmla="*/ 1128156 h 1668483"/>
                    <a:gd name="connsiteX60" fmla="*/ 55846 w 1203395"/>
                    <a:gd name="connsiteY60" fmla="*/ 1134093 h 1668483"/>
                    <a:gd name="connsiteX61" fmla="*/ 67722 w 1203395"/>
                    <a:gd name="connsiteY61" fmla="*/ 1145969 h 1668483"/>
                    <a:gd name="connsiteX62" fmla="*/ 198350 w 1203395"/>
                    <a:gd name="connsiteY62" fmla="*/ 1151906 h 1668483"/>
                    <a:gd name="connsiteX63" fmla="*/ 228039 w 1203395"/>
                    <a:gd name="connsiteY63" fmla="*/ 1193470 h 1668483"/>
                    <a:gd name="connsiteX64" fmla="*/ 245852 w 1203395"/>
                    <a:gd name="connsiteY64" fmla="*/ 1211283 h 1668483"/>
                    <a:gd name="connsiteX65" fmla="*/ 281478 w 1203395"/>
                    <a:gd name="connsiteY65" fmla="*/ 1235033 h 1668483"/>
                    <a:gd name="connsiteX66" fmla="*/ 293353 w 1203395"/>
                    <a:gd name="connsiteY66" fmla="*/ 1246909 h 1668483"/>
                    <a:gd name="connsiteX67" fmla="*/ 317104 w 1203395"/>
                    <a:gd name="connsiteY67" fmla="*/ 1276597 h 1668483"/>
                    <a:gd name="connsiteX68" fmla="*/ 340854 w 1203395"/>
                    <a:gd name="connsiteY68" fmla="*/ 1282535 h 1668483"/>
                    <a:gd name="connsiteX69" fmla="*/ 352729 w 1203395"/>
                    <a:gd name="connsiteY69" fmla="*/ 1324098 h 1668483"/>
                    <a:gd name="connsiteX70" fmla="*/ 358667 w 1203395"/>
                    <a:gd name="connsiteY70" fmla="*/ 1341911 h 1668483"/>
                    <a:gd name="connsiteX71" fmla="*/ 382418 w 1203395"/>
                    <a:gd name="connsiteY71" fmla="*/ 1347849 h 1668483"/>
                    <a:gd name="connsiteX72" fmla="*/ 418044 w 1203395"/>
                    <a:gd name="connsiteY72" fmla="*/ 1359724 h 1668483"/>
                    <a:gd name="connsiteX73" fmla="*/ 435857 w 1203395"/>
                    <a:gd name="connsiteY73" fmla="*/ 1371600 h 1668483"/>
                    <a:gd name="connsiteX74" fmla="*/ 501171 w 1203395"/>
                    <a:gd name="connsiteY74" fmla="*/ 1389413 h 1668483"/>
                    <a:gd name="connsiteX75" fmla="*/ 536797 w 1203395"/>
                    <a:gd name="connsiteY75" fmla="*/ 1395350 h 1668483"/>
                    <a:gd name="connsiteX76" fmla="*/ 566485 w 1203395"/>
                    <a:gd name="connsiteY76" fmla="*/ 1407226 h 1668483"/>
                    <a:gd name="connsiteX77" fmla="*/ 590236 w 1203395"/>
                    <a:gd name="connsiteY77" fmla="*/ 1413163 h 1668483"/>
                    <a:gd name="connsiteX78" fmla="*/ 608049 w 1203395"/>
                    <a:gd name="connsiteY78" fmla="*/ 1425039 h 1668483"/>
                    <a:gd name="connsiteX79" fmla="*/ 643675 w 1203395"/>
                    <a:gd name="connsiteY79" fmla="*/ 1436914 h 1668483"/>
                    <a:gd name="connsiteX80" fmla="*/ 661488 w 1203395"/>
                    <a:gd name="connsiteY80" fmla="*/ 1448789 h 1668483"/>
                    <a:gd name="connsiteX81" fmla="*/ 703052 w 1203395"/>
                    <a:gd name="connsiteY81" fmla="*/ 1460665 h 1668483"/>
                    <a:gd name="connsiteX82" fmla="*/ 720865 w 1203395"/>
                    <a:gd name="connsiteY82" fmla="*/ 1466602 h 1668483"/>
                    <a:gd name="connsiteX83" fmla="*/ 744615 w 1203395"/>
                    <a:gd name="connsiteY83" fmla="*/ 1496291 h 1668483"/>
                    <a:gd name="connsiteX84" fmla="*/ 750553 w 1203395"/>
                    <a:gd name="connsiteY84" fmla="*/ 1531917 h 1668483"/>
                    <a:gd name="connsiteX85" fmla="*/ 774304 w 1203395"/>
                    <a:gd name="connsiteY85" fmla="*/ 1525979 h 1668483"/>
                    <a:gd name="connsiteX86" fmla="*/ 940558 w 1203395"/>
                    <a:gd name="connsiteY86" fmla="*/ 1537854 h 1668483"/>
                    <a:gd name="connsiteX87" fmla="*/ 976184 w 1203395"/>
                    <a:gd name="connsiteY87" fmla="*/ 1573480 h 1668483"/>
                    <a:gd name="connsiteX88" fmla="*/ 988059 w 1203395"/>
                    <a:gd name="connsiteY88" fmla="*/ 1591293 h 1668483"/>
                    <a:gd name="connsiteX89" fmla="*/ 1047436 w 1203395"/>
                    <a:gd name="connsiteY89" fmla="*/ 1626919 h 1668483"/>
                    <a:gd name="connsiteX90" fmla="*/ 1065249 w 1203395"/>
                    <a:gd name="connsiteY90" fmla="*/ 1632857 h 1668483"/>
                    <a:gd name="connsiteX91" fmla="*/ 1124626 w 1203395"/>
                    <a:gd name="connsiteY91" fmla="*/ 1638795 h 1668483"/>
                    <a:gd name="connsiteX92" fmla="*/ 1160252 w 1203395"/>
                    <a:gd name="connsiteY92" fmla="*/ 1650670 h 1668483"/>
                    <a:gd name="connsiteX93" fmla="*/ 1178065 w 1203395"/>
                    <a:gd name="connsiteY93" fmla="*/ 1656608 h 1668483"/>
                    <a:gd name="connsiteX94" fmla="*/ 1195878 w 1203395"/>
                    <a:gd name="connsiteY94" fmla="*/ 1668483 h 1668483"/>
                    <a:gd name="connsiteX95" fmla="*/ 1201815 w 1203395"/>
                    <a:gd name="connsiteY95" fmla="*/ 1650670 h 1668483"/>
                    <a:gd name="connsiteX96" fmla="*/ 1160252 w 1203395"/>
                    <a:gd name="connsiteY96" fmla="*/ 1644732 h 1668483"/>
                    <a:gd name="connsiteX97" fmla="*/ 1142439 w 1203395"/>
                    <a:gd name="connsiteY97" fmla="*/ 1638795 h 1668483"/>
                    <a:gd name="connsiteX98" fmla="*/ 1118688 w 1203395"/>
                    <a:gd name="connsiteY98" fmla="*/ 1609106 h 1668483"/>
                    <a:gd name="connsiteX99" fmla="*/ 1100875 w 1203395"/>
                    <a:gd name="connsiteY99" fmla="*/ 1591293 h 1668483"/>
                    <a:gd name="connsiteX100" fmla="*/ 1077124 w 1203395"/>
                    <a:gd name="connsiteY100" fmla="*/ 1561605 h 1668483"/>
                    <a:gd name="connsiteX101" fmla="*/ 1035561 w 1203395"/>
                    <a:gd name="connsiteY101" fmla="*/ 1549730 h 1668483"/>
                    <a:gd name="connsiteX102" fmla="*/ 988059 w 1203395"/>
                    <a:gd name="connsiteY102" fmla="*/ 1514104 h 1668483"/>
                    <a:gd name="connsiteX103" fmla="*/ 958371 w 1203395"/>
                    <a:gd name="connsiteY103" fmla="*/ 1377537 h 1668483"/>
                    <a:gd name="connsiteX104" fmla="*/ 964309 w 1203395"/>
                    <a:gd name="connsiteY104" fmla="*/ 1425039 h 1668483"/>
                    <a:gd name="connsiteX105" fmla="*/ 970246 w 1203395"/>
                    <a:gd name="connsiteY105" fmla="*/ 1442852 h 1668483"/>
                    <a:gd name="connsiteX106" fmla="*/ 976184 w 1203395"/>
                    <a:gd name="connsiteY106" fmla="*/ 1490353 h 1668483"/>
                    <a:gd name="connsiteX107" fmla="*/ 999935 w 1203395"/>
                    <a:gd name="connsiteY107" fmla="*/ 1525979 h 1668483"/>
                    <a:gd name="connsiteX108" fmla="*/ 1005872 w 1203395"/>
                    <a:gd name="connsiteY108" fmla="*/ 1502228 h 1668483"/>
                    <a:gd name="connsiteX109" fmla="*/ 993997 w 1203395"/>
                    <a:gd name="connsiteY109" fmla="*/ 1448789 h 1668483"/>
                    <a:gd name="connsiteX110" fmla="*/ 982122 w 1203395"/>
                    <a:gd name="connsiteY110" fmla="*/ 1430976 h 1668483"/>
                    <a:gd name="connsiteX111" fmla="*/ 964309 w 1203395"/>
                    <a:gd name="connsiteY111" fmla="*/ 1365662 h 1668483"/>
                    <a:gd name="connsiteX112" fmla="*/ 970246 w 1203395"/>
                    <a:gd name="connsiteY112" fmla="*/ 1294410 h 1668483"/>
                    <a:gd name="connsiteX113" fmla="*/ 988059 w 1203395"/>
                    <a:gd name="connsiteY113" fmla="*/ 1240971 h 1668483"/>
                    <a:gd name="connsiteX114" fmla="*/ 993997 w 1203395"/>
                    <a:gd name="connsiteY114" fmla="*/ 1217221 h 1668483"/>
                    <a:gd name="connsiteX115" fmla="*/ 1029623 w 1203395"/>
                    <a:gd name="connsiteY115" fmla="*/ 1205345 h 1668483"/>
                    <a:gd name="connsiteX116" fmla="*/ 1035561 w 1203395"/>
                    <a:gd name="connsiteY116" fmla="*/ 1068779 h 1668483"/>
                    <a:gd name="connsiteX117" fmla="*/ 1023685 w 1203395"/>
                    <a:gd name="connsiteY117" fmla="*/ 1033153 h 1668483"/>
                    <a:gd name="connsiteX118" fmla="*/ 999935 w 1203395"/>
                    <a:gd name="connsiteY118" fmla="*/ 997527 h 1668483"/>
                    <a:gd name="connsiteX119" fmla="*/ 982122 w 1203395"/>
                    <a:gd name="connsiteY119" fmla="*/ 932213 h 1668483"/>
                    <a:gd name="connsiteX120" fmla="*/ 970246 w 1203395"/>
                    <a:gd name="connsiteY120" fmla="*/ 920337 h 1668483"/>
                    <a:gd name="connsiteX121" fmla="*/ 970246 w 1203395"/>
                    <a:gd name="connsiteY121" fmla="*/ 718457 h 1668483"/>
                    <a:gd name="connsiteX122" fmla="*/ 988059 w 1203395"/>
                    <a:gd name="connsiteY122" fmla="*/ 676893 h 1668483"/>
                    <a:gd name="connsiteX123" fmla="*/ 993997 w 1203395"/>
                    <a:gd name="connsiteY123" fmla="*/ 659080 h 1668483"/>
                    <a:gd name="connsiteX124" fmla="*/ 988059 w 1203395"/>
                    <a:gd name="connsiteY124" fmla="*/ 564078 h 1668483"/>
                    <a:gd name="connsiteX125" fmla="*/ 982122 w 1203395"/>
                    <a:gd name="connsiteY125" fmla="*/ 546265 h 1668483"/>
                    <a:gd name="connsiteX126" fmla="*/ 970246 w 1203395"/>
                    <a:gd name="connsiteY126" fmla="*/ 534389 h 1668483"/>
                    <a:gd name="connsiteX127" fmla="*/ 964309 w 1203395"/>
                    <a:gd name="connsiteY127" fmla="*/ 516576 h 1668483"/>
                    <a:gd name="connsiteX128" fmla="*/ 934620 w 1203395"/>
                    <a:gd name="connsiteY128" fmla="*/ 492826 h 1668483"/>
                    <a:gd name="connsiteX129" fmla="*/ 904932 w 1203395"/>
                    <a:gd name="connsiteY129" fmla="*/ 469075 h 1668483"/>
                    <a:gd name="connsiteX130" fmla="*/ 893057 w 1203395"/>
                    <a:gd name="connsiteY130" fmla="*/ 445324 h 1668483"/>
                    <a:gd name="connsiteX131" fmla="*/ 887119 w 1203395"/>
                    <a:gd name="connsiteY131" fmla="*/ 427511 h 1668483"/>
                    <a:gd name="connsiteX132" fmla="*/ 875244 w 1203395"/>
                    <a:gd name="connsiteY132" fmla="*/ 409698 h 1668483"/>
                    <a:gd name="connsiteX133" fmla="*/ 881181 w 1203395"/>
                    <a:gd name="connsiteY133" fmla="*/ 279070 h 1668483"/>
                    <a:gd name="connsiteX134" fmla="*/ 881181 w 1203395"/>
                    <a:gd name="connsiteY134" fmla="*/ 231569 h 1668483"/>
                    <a:gd name="connsiteX135" fmla="*/ 875244 w 1203395"/>
                    <a:gd name="connsiteY135" fmla="*/ 213756 h 1668483"/>
                    <a:gd name="connsiteX136" fmla="*/ 869306 w 1203395"/>
                    <a:gd name="connsiteY136" fmla="*/ 184067 h 1668483"/>
                    <a:gd name="connsiteX137" fmla="*/ 857431 w 1203395"/>
                    <a:gd name="connsiteY137" fmla="*/ 148441 h 1668483"/>
                    <a:gd name="connsiteX138" fmla="*/ 863368 w 1203395"/>
                    <a:gd name="connsiteY138" fmla="*/ 0 h 1668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</a:cxnLst>
                  <a:rect l="l" t="t" r="r" b="b"/>
                  <a:pathLst>
                    <a:path w="1203395" h="1668483">
                      <a:moveTo>
                        <a:pt x="803992" y="17813"/>
                      </a:moveTo>
                      <a:cubicBezTo>
                        <a:pt x="807950" y="27709"/>
                        <a:pt x="812497" y="37390"/>
                        <a:pt x="815867" y="47501"/>
                      </a:cubicBezTo>
                      <a:cubicBezTo>
                        <a:pt x="823714" y="71043"/>
                        <a:pt x="824627" y="93833"/>
                        <a:pt x="827742" y="118753"/>
                      </a:cubicBezTo>
                      <a:cubicBezTo>
                        <a:pt x="829721" y="174171"/>
                        <a:pt x="828806" y="229769"/>
                        <a:pt x="833680" y="285008"/>
                      </a:cubicBezTo>
                      <a:cubicBezTo>
                        <a:pt x="834780" y="297477"/>
                        <a:pt x="843100" y="308359"/>
                        <a:pt x="845555" y="320633"/>
                      </a:cubicBezTo>
                      <a:lnTo>
                        <a:pt x="851493" y="350322"/>
                      </a:lnTo>
                      <a:cubicBezTo>
                        <a:pt x="849575" y="375250"/>
                        <a:pt x="839111" y="444059"/>
                        <a:pt x="851493" y="475013"/>
                      </a:cubicBezTo>
                      <a:cubicBezTo>
                        <a:pt x="854143" y="481639"/>
                        <a:pt x="863368" y="482930"/>
                        <a:pt x="869306" y="486888"/>
                      </a:cubicBezTo>
                      <a:cubicBezTo>
                        <a:pt x="873264" y="492826"/>
                        <a:pt x="875130" y="500919"/>
                        <a:pt x="881181" y="504701"/>
                      </a:cubicBezTo>
                      <a:cubicBezTo>
                        <a:pt x="891796" y="511335"/>
                        <a:pt x="916807" y="516576"/>
                        <a:pt x="916807" y="516576"/>
                      </a:cubicBezTo>
                      <a:cubicBezTo>
                        <a:pt x="920766" y="522514"/>
                        <a:pt x="924225" y="528816"/>
                        <a:pt x="928683" y="534389"/>
                      </a:cubicBezTo>
                      <a:cubicBezTo>
                        <a:pt x="932180" y="538760"/>
                        <a:pt x="940415" y="540669"/>
                        <a:pt x="940558" y="546265"/>
                      </a:cubicBezTo>
                      <a:cubicBezTo>
                        <a:pt x="945830" y="751906"/>
                        <a:pt x="965997" y="703201"/>
                        <a:pt x="922745" y="789709"/>
                      </a:cubicBezTo>
                      <a:cubicBezTo>
                        <a:pt x="926952" y="869632"/>
                        <a:pt x="921905" y="877114"/>
                        <a:pt x="934620" y="932213"/>
                      </a:cubicBezTo>
                      <a:cubicBezTo>
                        <a:pt x="938290" y="948116"/>
                        <a:pt x="937443" y="966134"/>
                        <a:pt x="946496" y="979714"/>
                      </a:cubicBezTo>
                      <a:cubicBezTo>
                        <a:pt x="954413" y="991589"/>
                        <a:pt x="963863" y="1002575"/>
                        <a:pt x="970246" y="1015340"/>
                      </a:cubicBezTo>
                      <a:cubicBezTo>
                        <a:pt x="985313" y="1045474"/>
                        <a:pt x="977212" y="1031726"/>
                        <a:pt x="993997" y="1056904"/>
                      </a:cubicBezTo>
                      <a:cubicBezTo>
                        <a:pt x="992018" y="1072738"/>
                        <a:pt x="989821" y="1088546"/>
                        <a:pt x="988059" y="1104405"/>
                      </a:cubicBezTo>
                      <a:cubicBezTo>
                        <a:pt x="985862" y="1124174"/>
                        <a:pt x="986946" y="1144485"/>
                        <a:pt x="982122" y="1163782"/>
                      </a:cubicBezTo>
                      <a:cubicBezTo>
                        <a:pt x="980430" y="1170550"/>
                        <a:pt x="955489" y="1185494"/>
                        <a:pt x="952433" y="1187532"/>
                      </a:cubicBezTo>
                      <a:cubicBezTo>
                        <a:pt x="950454" y="1195449"/>
                        <a:pt x="947956" y="1203254"/>
                        <a:pt x="946496" y="1211283"/>
                      </a:cubicBezTo>
                      <a:cubicBezTo>
                        <a:pt x="938086" y="1257541"/>
                        <a:pt x="944721" y="1241242"/>
                        <a:pt x="934620" y="1276597"/>
                      </a:cubicBezTo>
                      <a:cubicBezTo>
                        <a:pt x="932901" y="1282615"/>
                        <a:pt x="931903" y="1289043"/>
                        <a:pt x="928683" y="1294410"/>
                      </a:cubicBezTo>
                      <a:cubicBezTo>
                        <a:pt x="925803" y="1299210"/>
                        <a:pt x="920766" y="1302327"/>
                        <a:pt x="916807" y="1306285"/>
                      </a:cubicBezTo>
                      <a:cubicBezTo>
                        <a:pt x="918786" y="1330036"/>
                        <a:pt x="918071" y="1354167"/>
                        <a:pt x="922745" y="1377537"/>
                      </a:cubicBezTo>
                      <a:cubicBezTo>
                        <a:pt x="924145" y="1384535"/>
                        <a:pt x="931429" y="1388967"/>
                        <a:pt x="934620" y="1395350"/>
                      </a:cubicBezTo>
                      <a:cubicBezTo>
                        <a:pt x="937419" y="1400948"/>
                        <a:pt x="938579" y="1407225"/>
                        <a:pt x="940558" y="1413163"/>
                      </a:cubicBezTo>
                      <a:cubicBezTo>
                        <a:pt x="937046" y="1441260"/>
                        <a:pt x="941991" y="1459232"/>
                        <a:pt x="922745" y="1478478"/>
                      </a:cubicBezTo>
                      <a:cubicBezTo>
                        <a:pt x="917699" y="1483524"/>
                        <a:pt x="910870" y="1486395"/>
                        <a:pt x="904932" y="1490353"/>
                      </a:cubicBezTo>
                      <a:cubicBezTo>
                        <a:pt x="886425" y="1545872"/>
                        <a:pt x="901326" y="1519627"/>
                        <a:pt x="774304" y="1514104"/>
                      </a:cubicBezTo>
                      <a:cubicBezTo>
                        <a:pt x="768711" y="1513861"/>
                        <a:pt x="765787" y="1506707"/>
                        <a:pt x="762428" y="1502228"/>
                      </a:cubicBezTo>
                      <a:cubicBezTo>
                        <a:pt x="716425" y="1440890"/>
                        <a:pt x="758972" y="1493630"/>
                        <a:pt x="720865" y="1425039"/>
                      </a:cubicBezTo>
                      <a:cubicBezTo>
                        <a:pt x="718146" y="1420145"/>
                        <a:pt x="712486" y="1417535"/>
                        <a:pt x="708989" y="1413163"/>
                      </a:cubicBezTo>
                      <a:cubicBezTo>
                        <a:pt x="704531" y="1407591"/>
                        <a:pt x="701072" y="1401288"/>
                        <a:pt x="697114" y="1395350"/>
                      </a:cubicBezTo>
                      <a:cubicBezTo>
                        <a:pt x="685239" y="1399309"/>
                        <a:pt x="673363" y="1411185"/>
                        <a:pt x="661488" y="1407226"/>
                      </a:cubicBezTo>
                      <a:cubicBezTo>
                        <a:pt x="619092" y="1393093"/>
                        <a:pt x="636278" y="1402293"/>
                        <a:pt x="608049" y="1383475"/>
                      </a:cubicBezTo>
                      <a:cubicBezTo>
                        <a:pt x="606070" y="1377537"/>
                        <a:pt x="606998" y="1369572"/>
                        <a:pt x="602111" y="1365662"/>
                      </a:cubicBezTo>
                      <a:cubicBezTo>
                        <a:pt x="595739" y="1360564"/>
                        <a:pt x="586439" y="1360878"/>
                        <a:pt x="578361" y="1359724"/>
                      </a:cubicBezTo>
                      <a:cubicBezTo>
                        <a:pt x="558670" y="1356911"/>
                        <a:pt x="538776" y="1355766"/>
                        <a:pt x="518984" y="1353787"/>
                      </a:cubicBezTo>
                      <a:cubicBezTo>
                        <a:pt x="488897" y="1323697"/>
                        <a:pt x="527834" y="1359096"/>
                        <a:pt x="489296" y="1335974"/>
                      </a:cubicBezTo>
                      <a:cubicBezTo>
                        <a:pt x="484495" y="1333094"/>
                        <a:pt x="482923" y="1325130"/>
                        <a:pt x="477420" y="1324098"/>
                      </a:cubicBezTo>
                      <a:cubicBezTo>
                        <a:pt x="450116" y="1318979"/>
                        <a:pt x="422002" y="1320140"/>
                        <a:pt x="394293" y="1318161"/>
                      </a:cubicBezTo>
                      <a:cubicBezTo>
                        <a:pt x="392896" y="1309781"/>
                        <a:pt x="385301" y="1252790"/>
                        <a:pt x="376480" y="1246909"/>
                      </a:cubicBezTo>
                      <a:lnTo>
                        <a:pt x="358667" y="1235033"/>
                      </a:lnTo>
                      <a:cubicBezTo>
                        <a:pt x="354709" y="1229096"/>
                        <a:pt x="353873" y="1218106"/>
                        <a:pt x="346792" y="1217221"/>
                      </a:cubicBezTo>
                      <a:cubicBezTo>
                        <a:pt x="334371" y="1215669"/>
                        <a:pt x="311166" y="1229096"/>
                        <a:pt x="311166" y="1229096"/>
                      </a:cubicBezTo>
                      <a:cubicBezTo>
                        <a:pt x="307208" y="1223158"/>
                        <a:pt x="302482" y="1217666"/>
                        <a:pt x="299291" y="1211283"/>
                      </a:cubicBezTo>
                      <a:cubicBezTo>
                        <a:pt x="296492" y="1205685"/>
                        <a:pt x="297779" y="1197896"/>
                        <a:pt x="293353" y="1193470"/>
                      </a:cubicBezTo>
                      <a:cubicBezTo>
                        <a:pt x="288927" y="1189044"/>
                        <a:pt x="281478" y="1189511"/>
                        <a:pt x="275540" y="1187532"/>
                      </a:cubicBezTo>
                      <a:cubicBezTo>
                        <a:pt x="270145" y="1179439"/>
                        <a:pt x="261192" y="1163486"/>
                        <a:pt x="251789" y="1157844"/>
                      </a:cubicBezTo>
                      <a:cubicBezTo>
                        <a:pt x="246422" y="1154624"/>
                        <a:pt x="239914" y="1153885"/>
                        <a:pt x="233976" y="1151906"/>
                      </a:cubicBezTo>
                      <a:cubicBezTo>
                        <a:pt x="228038" y="1145968"/>
                        <a:pt x="222614" y="1139469"/>
                        <a:pt x="216163" y="1134093"/>
                      </a:cubicBezTo>
                      <a:cubicBezTo>
                        <a:pt x="210681" y="1129525"/>
                        <a:pt x="204733" y="1125409"/>
                        <a:pt x="198350" y="1122218"/>
                      </a:cubicBezTo>
                      <a:cubicBezTo>
                        <a:pt x="166058" y="1106072"/>
                        <a:pt x="76355" y="1110493"/>
                        <a:pt x="73659" y="1110343"/>
                      </a:cubicBezTo>
                      <a:cubicBezTo>
                        <a:pt x="50846" y="1095134"/>
                        <a:pt x="36575" y="1092217"/>
                        <a:pt x="26158" y="1068779"/>
                      </a:cubicBezTo>
                      <a:cubicBezTo>
                        <a:pt x="21074" y="1057340"/>
                        <a:pt x="18241" y="1045028"/>
                        <a:pt x="14283" y="1033153"/>
                      </a:cubicBezTo>
                      <a:lnTo>
                        <a:pt x="8345" y="1015340"/>
                      </a:lnTo>
                      <a:cubicBezTo>
                        <a:pt x="92" y="1040098"/>
                        <a:pt x="-5332" y="1047830"/>
                        <a:pt x="8345" y="1080654"/>
                      </a:cubicBezTo>
                      <a:cubicBezTo>
                        <a:pt x="12651" y="1090989"/>
                        <a:pt x="32096" y="1104405"/>
                        <a:pt x="32096" y="1104405"/>
                      </a:cubicBezTo>
                      <a:cubicBezTo>
                        <a:pt x="34075" y="1112322"/>
                        <a:pt x="32935" y="1121784"/>
                        <a:pt x="38033" y="1128156"/>
                      </a:cubicBezTo>
                      <a:cubicBezTo>
                        <a:pt x="41943" y="1133043"/>
                        <a:pt x="50479" y="1130873"/>
                        <a:pt x="55846" y="1134093"/>
                      </a:cubicBezTo>
                      <a:cubicBezTo>
                        <a:pt x="60647" y="1136973"/>
                        <a:pt x="62167" y="1145275"/>
                        <a:pt x="67722" y="1145969"/>
                      </a:cubicBezTo>
                      <a:cubicBezTo>
                        <a:pt x="110973" y="1151375"/>
                        <a:pt x="154807" y="1149927"/>
                        <a:pt x="198350" y="1151906"/>
                      </a:cubicBezTo>
                      <a:cubicBezTo>
                        <a:pt x="207829" y="1180341"/>
                        <a:pt x="199862" y="1165293"/>
                        <a:pt x="228039" y="1193470"/>
                      </a:cubicBezTo>
                      <a:cubicBezTo>
                        <a:pt x="233977" y="1199408"/>
                        <a:pt x="238865" y="1206625"/>
                        <a:pt x="245852" y="1211283"/>
                      </a:cubicBezTo>
                      <a:cubicBezTo>
                        <a:pt x="257727" y="1219200"/>
                        <a:pt x="271386" y="1224941"/>
                        <a:pt x="281478" y="1235033"/>
                      </a:cubicBezTo>
                      <a:cubicBezTo>
                        <a:pt x="285436" y="1238992"/>
                        <a:pt x="289856" y="1242537"/>
                        <a:pt x="293353" y="1246909"/>
                      </a:cubicBezTo>
                      <a:cubicBezTo>
                        <a:pt x="298949" y="1253904"/>
                        <a:pt x="307544" y="1271817"/>
                        <a:pt x="317104" y="1276597"/>
                      </a:cubicBezTo>
                      <a:cubicBezTo>
                        <a:pt x="324403" y="1280246"/>
                        <a:pt x="332937" y="1280556"/>
                        <a:pt x="340854" y="1282535"/>
                      </a:cubicBezTo>
                      <a:cubicBezTo>
                        <a:pt x="355091" y="1325245"/>
                        <a:pt x="337818" y="1271909"/>
                        <a:pt x="352729" y="1324098"/>
                      </a:cubicBezTo>
                      <a:cubicBezTo>
                        <a:pt x="354448" y="1330116"/>
                        <a:pt x="353780" y="1338001"/>
                        <a:pt x="358667" y="1341911"/>
                      </a:cubicBezTo>
                      <a:cubicBezTo>
                        <a:pt x="365039" y="1347009"/>
                        <a:pt x="374601" y="1345504"/>
                        <a:pt x="382418" y="1347849"/>
                      </a:cubicBezTo>
                      <a:cubicBezTo>
                        <a:pt x="394408" y="1351446"/>
                        <a:pt x="418044" y="1359724"/>
                        <a:pt x="418044" y="1359724"/>
                      </a:cubicBezTo>
                      <a:cubicBezTo>
                        <a:pt x="423982" y="1363683"/>
                        <a:pt x="429336" y="1368702"/>
                        <a:pt x="435857" y="1371600"/>
                      </a:cubicBezTo>
                      <a:cubicBezTo>
                        <a:pt x="458325" y="1381586"/>
                        <a:pt x="477535" y="1385116"/>
                        <a:pt x="501171" y="1389413"/>
                      </a:cubicBezTo>
                      <a:cubicBezTo>
                        <a:pt x="513016" y="1391567"/>
                        <a:pt x="524922" y="1393371"/>
                        <a:pt x="536797" y="1395350"/>
                      </a:cubicBezTo>
                      <a:cubicBezTo>
                        <a:pt x="546693" y="1399309"/>
                        <a:pt x="556374" y="1403856"/>
                        <a:pt x="566485" y="1407226"/>
                      </a:cubicBezTo>
                      <a:cubicBezTo>
                        <a:pt x="574227" y="1409807"/>
                        <a:pt x="582735" y="1409948"/>
                        <a:pt x="590236" y="1413163"/>
                      </a:cubicBezTo>
                      <a:cubicBezTo>
                        <a:pt x="596795" y="1415974"/>
                        <a:pt x="601528" y="1422141"/>
                        <a:pt x="608049" y="1425039"/>
                      </a:cubicBezTo>
                      <a:cubicBezTo>
                        <a:pt x="619488" y="1430123"/>
                        <a:pt x="633260" y="1429971"/>
                        <a:pt x="643675" y="1436914"/>
                      </a:cubicBezTo>
                      <a:cubicBezTo>
                        <a:pt x="649613" y="1440872"/>
                        <a:pt x="655105" y="1445598"/>
                        <a:pt x="661488" y="1448789"/>
                      </a:cubicBezTo>
                      <a:cubicBezTo>
                        <a:pt x="670980" y="1453535"/>
                        <a:pt x="694173" y="1458128"/>
                        <a:pt x="703052" y="1460665"/>
                      </a:cubicBezTo>
                      <a:cubicBezTo>
                        <a:pt x="709070" y="1462384"/>
                        <a:pt x="714927" y="1464623"/>
                        <a:pt x="720865" y="1466602"/>
                      </a:cubicBezTo>
                      <a:cubicBezTo>
                        <a:pt x="728972" y="1474710"/>
                        <a:pt x="740870" y="1485056"/>
                        <a:pt x="744615" y="1496291"/>
                      </a:cubicBezTo>
                      <a:cubicBezTo>
                        <a:pt x="748422" y="1507712"/>
                        <a:pt x="748574" y="1520042"/>
                        <a:pt x="750553" y="1531917"/>
                      </a:cubicBezTo>
                      <a:cubicBezTo>
                        <a:pt x="758470" y="1529938"/>
                        <a:pt x="766143" y="1525979"/>
                        <a:pt x="774304" y="1525979"/>
                      </a:cubicBezTo>
                      <a:cubicBezTo>
                        <a:pt x="899846" y="1525979"/>
                        <a:pt x="874995" y="1521465"/>
                        <a:pt x="940558" y="1537854"/>
                      </a:cubicBezTo>
                      <a:cubicBezTo>
                        <a:pt x="998774" y="1615477"/>
                        <a:pt x="924090" y="1521386"/>
                        <a:pt x="976184" y="1573480"/>
                      </a:cubicBezTo>
                      <a:cubicBezTo>
                        <a:pt x="981230" y="1578526"/>
                        <a:pt x="982689" y="1586594"/>
                        <a:pt x="988059" y="1591293"/>
                      </a:cubicBezTo>
                      <a:cubicBezTo>
                        <a:pt x="1001569" y="1603115"/>
                        <a:pt x="1029202" y="1619105"/>
                        <a:pt x="1047436" y="1626919"/>
                      </a:cubicBezTo>
                      <a:cubicBezTo>
                        <a:pt x="1053189" y="1629384"/>
                        <a:pt x="1059063" y="1631905"/>
                        <a:pt x="1065249" y="1632857"/>
                      </a:cubicBezTo>
                      <a:cubicBezTo>
                        <a:pt x="1084909" y="1635882"/>
                        <a:pt x="1104834" y="1636816"/>
                        <a:pt x="1124626" y="1638795"/>
                      </a:cubicBezTo>
                      <a:lnTo>
                        <a:pt x="1160252" y="1650670"/>
                      </a:lnTo>
                      <a:cubicBezTo>
                        <a:pt x="1166190" y="1652649"/>
                        <a:pt x="1172857" y="1653136"/>
                        <a:pt x="1178065" y="1656608"/>
                      </a:cubicBezTo>
                      <a:lnTo>
                        <a:pt x="1195878" y="1668483"/>
                      </a:lnTo>
                      <a:cubicBezTo>
                        <a:pt x="1197857" y="1662545"/>
                        <a:pt x="1207023" y="1654142"/>
                        <a:pt x="1201815" y="1650670"/>
                      </a:cubicBezTo>
                      <a:cubicBezTo>
                        <a:pt x="1190170" y="1642907"/>
                        <a:pt x="1173975" y="1647477"/>
                        <a:pt x="1160252" y="1644732"/>
                      </a:cubicBezTo>
                      <a:cubicBezTo>
                        <a:pt x="1154115" y="1643505"/>
                        <a:pt x="1148377" y="1640774"/>
                        <a:pt x="1142439" y="1638795"/>
                      </a:cubicBezTo>
                      <a:cubicBezTo>
                        <a:pt x="1107888" y="1604244"/>
                        <a:pt x="1156140" y="1654048"/>
                        <a:pt x="1118688" y="1609106"/>
                      </a:cubicBezTo>
                      <a:cubicBezTo>
                        <a:pt x="1113312" y="1602655"/>
                        <a:pt x="1106251" y="1597744"/>
                        <a:pt x="1100875" y="1591293"/>
                      </a:cubicBezTo>
                      <a:cubicBezTo>
                        <a:pt x="1092782" y="1581581"/>
                        <a:pt x="1088643" y="1568516"/>
                        <a:pt x="1077124" y="1561605"/>
                      </a:cubicBezTo>
                      <a:cubicBezTo>
                        <a:pt x="1071037" y="1557953"/>
                        <a:pt x="1040002" y="1550840"/>
                        <a:pt x="1035561" y="1549730"/>
                      </a:cubicBezTo>
                      <a:cubicBezTo>
                        <a:pt x="1001446" y="1515615"/>
                        <a:pt x="1019149" y="1524466"/>
                        <a:pt x="988059" y="1514104"/>
                      </a:cubicBezTo>
                      <a:cubicBezTo>
                        <a:pt x="948482" y="1454737"/>
                        <a:pt x="958371" y="1482561"/>
                        <a:pt x="958371" y="1377537"/>
                      </a:cubicBezTo>
                      <a:cubicBezTo>
                        <a:pt x="958371" y="1361580"/>
                        <a:pt x="961455" y="1409339"/>
                        <a:pt x="964309" y="1425039"/>
                      </a:cubicBezTo>
                      <a:cubicBezTo>
                        <a:pt x="965429" y="1431197"/>
                        <a:pt x="968267" y="1436914"/>
                        <a:pt x="970246" y="1442852"/>
                      </a:cubicBezTo>
                      <a:cubicBezTo>
                        <a:pt x="972225" y="1458686"/>
                        <a:pt x="970817" y="1475326"/>
                        <a:pt x="976184" y="1490353"/>
                      </a:cubicBezTo>
                      <a:cubicBezTo>
                        <a:pt x="980984" y="1503794"/>
                        <a:pt x="999935" y="1525979"/>
                        <a:pt x="999935" y="1525979"/>
                      </a:cubicBezTo>
                      <a:cubicBezTo>
                        <a:pt x="1001914" y="1518062"/>
                        <a:pt x="1005872" y="1510389"/>
                        <a:pt x="1005872" y="1502228"/>
                      </a:cubicBezTo>
                      <a:cubicBezTo>
                        <a:pt x="1005872" y="1499407"/>
                        <a:pt x="996288" y="1454134"/>
                        <a:pt x="993997" y="1448789"/>
                      </a:cubicBezTo>
                      <a:cubicBezTo>
                        <a:pt x="991186" y="1442230"/>
                        <a:pt x="985020" y="1437497"/>
                        <a:pt x="982122" y="1430976"/>
                      </a:cubicBezTo>
                      <a:cubicBezTo>
                        <a:pt x="971162" y="1406317"/>
                        <a:pt x="969389" y="1391064"/>
                        <a:pt x="964309" y="1365662"/>
                      </a:cubicBezTo>
                      <a:cubicBezTo>
                        <a:pt x="966288" y="1341911"/>
                        <a:pt x="966328" y="1317919"/>
                        <a:pt x="970246" y="1294410"/>
                      </a:cubicBezTo>
                      <a:cubicBezTo>
                        <a:pt x="973208" y="1276640"/>
                        <a:pt x="983611" y="1258763"/>
                        <a:pt x="988059" y="1240971"/>
                      </a:cubicBezTo>
                      <a:cubicBezTo>
                        <a:pt x="990038" y="1233054"/>
                        <a:pt x="987801" y="1222532"/>
                        <a:pt x="993997" y="1217221"/>
                      </a:cubicBezTo>
                      <a:cubicBezTo>
                        <a:pt x="1003501" y="1209075"/>
                        <a:pt x="1029623" y="1205345"/>
                        <a:pt x="1029623" y="1205345"/>
                      </a:cubicBezTo>
                      <a:cubicBezTo>
                        <a:pt x="1049988" y="1144250"/>
                        <a:pt x="1048072" y="1164697"/>
                        <a:pt x="1035561" y="1068779"/>
                      </a:cubicBezTo>
                      <a:cubicBezTo>
                        <a:pt x="1033942" y="1056366"/>
                        <a:pt x="1030628" y="1043569"/>
                        <a:pt x="1023685" y="1033153"/>
                      </a:cubicBezTo>
                      <a:lnTo>
                        <a:pt x="999935" y="997527"/>
                      </a:lnTo>
                      <a:cubicBezTo>
                        <a:pt x="997616" y="985933"/>
                        <a:pt x="989654" y="939745"/>
                        <a:pt x="982122" y="932213"/>
                      </a:cubicBezTo>
                      <a:lnTo>
                        <a:pt x="970246" y="920337"/>
                      </a:lnTo>
                      <a:cubicBezTo>
                        <a:pt x="945337" y="845601"/>
                        <a:pt x="959809" y="895884"/>
                        <a:pt x="970246" y="718457"/>
                      </a:cubicBezTo>
                      <a:cubicBezTo>
                        <a:pt x="970879" y="707699"/>
                        <a:pt x="984846" y="684389"/>
                        <a:pt x="988059" y="676893"/>
                      </a:cubicBezTo>
                      <a:cubicBezTo>
                        <a:pt x="990524" y="671140"/>
                        <a:pt x="992018" y="665018"/>
                        <a:pt x="993997" y="659080"/>
                      </a:cubicBezTo>
                      <a:cubicBezTo>
                        <a:pt x="992018" y="627413"/>
                        <a:pt x="991380" y="595633"/>
                        <a:pt x="988059" y="564078"/>
                      </a:cubicBezTo>
                      <a:cubicBezTo>
                        <a:pt x="987404" y="557854"/>
                        <a:pt x="985342" y="551632"/>
                        <a:pt x="982122" y="546265"/>
                      </a:cubicBezTo>
                      <a:cubicBezTo>
                        <a:pt x="979242" y="541464"/>
                        <a:pt x="974205" y="538348"/>
                        <a:pt x="970246" y="534389"/>
                      </a:cubicBezTo>
                      <a:cubicBezTo>
                        <a:pt x="968267" y="528451"/>
                        <a:pt x="967529" y="521943"/>
                        <a:pt x="964309" y="516576"/>
                      </a:cubicBezTo>
                      <a:cubicBezTo>
                        <a:pt x="957693" y="505549"/>
                        <a:pt x="943954" y="500293"/>
                        <a:pt x="934620" y="492826"/>
                      </a:cubicBezTo>
                      <a:cubicBezTo>
                        <a:pt x="892317" y="458983"/>
                        <a:pt x="959758" y="505625"/>
                        <a:pt x="904932" y="469075"/>
                      </a:cubicBezTo>
                      <a:cubicBezTo>
                        <a:pt x="900974" y="461158"/>
                        <a:pt x="896544" y="453460"/>
                        <a:pt x="893057" y="445324"/>
                      </a:cubicBezTo>
                      <a:cubicBezTo>
                        <a:pt x="890592" y="439571"/>
                        <a:pt x="889918" y="433109"/>
                        <a:pt x="887119" y="427511"/>
                      </a:cubicBezTo>
                      <a:cubicBezTo>
                        <a:pt x="883928" y="421128"/>
                        <a:pt x="879202" y="415636"/>
                        <a:pt x="875244" y="409698"/>
                      </a:cubicBezTo>
                      <a:cubicBezTo>
                        <a:pt x="877223" y="366155"/>
                        <a:pt x="877705" y="322519"/>
                        <a:pt x="881181" y="279070"/>
                      </a:cubicBezTo>
                      <a:cubicBezTo>
                        <a:pt x="884785" y="234022"/>
                        <a:pt x="897256" y="295872"/>
                        <a:pt x="881181" y="231569"/>
                      </a:cubicBezTo>
                      <a:cubicBezTo>
                        <a:pt x="879663" y="225497"/>
                        <a:pt x="876762" y="219828"/>
                        <a:pt x="875244" y="213756"/>
                      </a:cubicBezTo>
                      <a:cubicBezTo>
                        <a:pt x="872796" y="203965"/>
                        <a:pt x="871961" y="193804"/>
                        <a:pt x="869306" y="184067"/>
                      </a:cubicBezTo>
                      <a:cubicBezTo>
                        <a:pt x="866012" y="171990"/>
                        <a:pt x="857431" y="148441"/>
                        <a:pt x="857431" y="148441"/>
                      </a:cubicBezTo>
                      <a:cubicBezTo>
                        <a:pt x="866322" y="59524"/>
                        <a:pt x="863368" y="108956"/>
                        <a:pt x="863368" y="0"/>
                      </a:cubicBezTo>
                    </a:path>
                  </a:pathLst>
                </a:custGeom>
                <a:ln w="762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" name="Freeform 10"/>
              <p:cNvSpPr/>
              <p:nvPr/>
            </p:nvSpPr>
            <p:spPr>
              <a:xfrm>
                <a:off x="2525157" y="2378714"/>
                <a:ext cx="228600" cy="68677"/>
              </a:xfrm>
              <a:custGeom>
                <a:avLst/>
                <a:gdLst>
                  <a:gd name="connsiteX0" fmla="*/ 228600 w 228600"/>
                  <a:gd name="connsiteY0" fmla="*/ 68677 h 68677"/>
                  <a:gd name="connsiteX1" fmla="*/ 147918 w 228600"/>
                  <a:gd name="connsiteY1" fmla="*/ 14889 h 68677"/>
                  <a:gd name="connsiteX2" fmla="*/ 107577 w 228600"/>
                  <a:gd name="connsiteY2" fmla="*/ 1442 h 68677"/>
                  <a:gd name="connsiteX3" fmla="*/ 0 w 228600"/>
                  <a:gd name="connsiteY3" fmla="*/ 1442 h 68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600" h="68677">
                    <a:moveTo>
                      <a:pt x="228600" y="68677"/>
                    </a:moveTo>
                    <a:cubicBezTo>
                      <a:pt x="64124" y="35782"/>
                      <a:pt x="220279" y="87250"/>
                      <a:pt x="147918" y="14889"/>
                    </a:cubicBezTo>
                    <a:cubicBezTo>
                      <a:pt x="137895" y="4866"/>
                      <a:pt x="121693" y="2725"/>
                      <a:pt x="107577" y="1442"/>
                    </a:cubicBezTo>
                    <a:cubicBezTo>
                      <a:pt x="71865" y="-1804"/>
                      <a:pt x="35859" y="1442"/>
                      <a:pt x="0" y="1442"/>
                    </a:cubicBezTo>
                  </a:path>
                </a:pathLst>
              </a:custGeom>
              <a:ln w="762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2493113" y="1753212"/>
              <a:ext cx="12121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800" b="1" dirty="0" smtClean="0">
                  <a:latin typeface="NikoshBAN" pitchFamily="2" charset="0"/>
                  <a:cs typeface="NikoshBAN" pitchFamily="2" charset="0"/>
                </a:rPr>
                <a:t>রাজশাহী </a:t>
              </a:r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629198" y="2442243"/>
            <a:ext cx="1493837" cy="2938462"/>
            <a:chOff x="2629198" y="2442243"/>
            <a:chExt cx="1493837" cy="2938462"/>
          </a:xfrm>
        </p:grpSpPr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9198" y="2442243"/>
              <a:ext cx="1493837" cy="2938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3127625" y="3918485"/>
              <a:ext cx="7697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b="1" dirty="0" smtClean="0">
                  <a:latin typeface="NikoshBAN" pitchFamily="2" charset="0"/>
                  <a:cs typeface="NikoshBAN" pitchFamily="2" charset="0"/>
                </a:rPr>
                <a:t>খুলনা </a:t>
              </a:r>
              <a:endParaRPr lang="en-US" sz="24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04259" y="3663052"/>
            <a:ext cx="1140440" cy="1650207"/>
            <a:chOff x="3904259" y="3663052"/>
            <a:chExt cx="1140440" cy="1650207"/>
          </a:xfrm>
        </p:grpSpPr>
        <p:grpSp>
          <p:nvGrpSpPr>
            <p:cNvPr id="27" name="Group 26"/>
            <p:cNvGrpSpPr/>
            <p:nvPr/>
          </p:nvGrpSpPr>
          <p:grpSpPr>
            <a:xfrm>
              <a:off x="3904259" y="3663052"/>
              <a:ext cx="1140440" cy="1650207"/>
              <a:chOff x="2962019" y="4475513"/>
              <a:chExt cx="1140440" cy="165020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962019" y="4475513"/>
                <a:ext cx="1140440" cy="1650207"/>
                <a:chOff x="5005499" y="4095070"/>
                <a:chExt cx="1036764" cy="1500188"/>
              </a:xfrm>
            </p:grpSpPr>
            <p:pic>
              <p:nvPicPr>
                <p:cNvPr id="1033" name="Picture 9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05499" y="4095070"/>
                  <a:ext cx="914400" cy="15001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4" name="Picture 10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632399" y="4475693"/>
                  <a:ext cx="409864" cy="8529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5" name="Picture 11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638800" y="5382533"/>
                  <a:ext cx="225425" cy="2127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7" name="Picture 13"/>
                <p:cNvPicPr>
                  <a:picLocks noChangeAspect="1" noChangeArrowheads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62600" y="5380038"/>
                  <a:ext cx="122237" cy="182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21" name="Freeform 20"/>
              <p:cNvSpPr/>
              <p:nvPr/>
            </p:nvSpPr>
            <p:spPr>
              <a:xfrm>
                <a:off x="3655503" y="4495800"/>
                <a:ext cx="445850" cy="995082"/>
              </a:xfrm>
              <a:custGeom>
                <a:avLst/>
                <a:gdLst>
                  <a:gd name="connsiteX0" fmla="*/ 148152 w 511222"/>
                  <a:gd name="connsiteY0" fmla="*/ 0 h 995082"/>
                  <a:gd name="connsiteX1" fmla="*/ 134705 w 511222"/>
                  <a:gd name="connsiteY1" fmla="*/ 94129 h 995082"/>
                  <a:gd name="connsiteX2" fmla="*/ 215387 w 511222"/>
                  <a:gd name="connsiteY2" fmla="*/ 134470 h 995082"/>
                  <a:gd name="connsiteX3" fmla="*/ 94363 w 511222"/>
                  <a:gd name="connsiteY3" fmla="*/ 255494 h 995082"/>
                  <a:gd name="connsiteX4" fmla="*/ 67469 w 511222"/>
                  <a:gd name="connsiteY4" fmla="*/ 336176 h 995082"/>
                  <a:gd name="connsiteX5" fmla="*/ 27128 w 511222"/>
                  <a:gd name="connsiteY5" fmla="*/ 349623 h 995082"/>
                  <a:gd name="connsiteX6" fmla="*/ 234 w 511222"/>
                  <a:gd name="connsiteY6" fmla="*/ 309282 h 995082"/>
                  <a:gd name="connsiteX7" fmla="*/ 40575 w 511222"/>
                  <a:gd name="connsiteY7" fmla="*/ 268941 h 995082"/>
                  <a:gd name="connsiteX8" fmla="*/ 80916 w 511222"/>
                  <a:gd name="connsiteY8" fmla="*/ 242047 h 995082"/>
                  <a:gd name="connsiteX9" fmla="*/ 215387 w 511222"/>
                  <a:gd name="connsiteY9" fmla="*/ 201706 h 995082"/>
                  <a:gd name="connsiteX10" fmla="*/ 282622 w 511222"/>
                  <a:gd name="connsiteY10" fmla="*/ 215153 h 995082"/>
                  <a:gd name="connsiteX11" fmla="*/ 296069 w 511222"/>
                  <a:gd name="connsiteY11" fmla="*/ 295835 h 995082"/>
                  <a:gd name="connsiteX12" fmla="*/ 255728 w 511222"/>
                  <a:gd name="connsiteY12" fmla="*/ 322729 h 995082"/>
                  <a:gd name="connsiteX13" fmla="*/ 296069 w 511222"/>
                  <a:gd name="connsiteY13" fmla="*/ 376517 h 995082"/>
                  <a:gd name="connsiteX14" fmla="*/ 322963 w 511222"/>
                  <a:gd name="connsiteY14" fmla="*/ 416859 h 995082"/>
                  <a:gd name="connsiteX15" fmla="*/ 363305 w 511222"/>
                  <a:gd name="connsiteY15" fmla="*/ 443753 h 995082"/>
                  <a:gd name="connsiteX16" fmla="*/ 349857 w 511222"/>
                  <a:gd name="connsiteY16" fmla="*/ 510988 h 995082"/>
                  <a:gd name="connsiteX17" fmla="*/ 349857 w 511222"/>
                  <a:gd name="connsiteY17" fmla="*/ 605117 h 995082"/>
                  <a:gd name="connsiteX18" fmla="*/ 390199 w 511222"/>
                  <a:gd name="connsiteY18" fmla="*/ 618565 h 995082"/>
                  <a:gd name="connsiteX19" fmla="*/ 470881 w 511222"/>
                  <a:gd name="connsiteY19" fmla="*/ 658906 h 995082"/>
                  <a:gd name="connsiteX20" fmla="*/ 497775 w 511222"/>
                  <a:gd name="connsiteY20" fmla="*/ 699247 h 995082"/>
                  <a:gd name="connsiteX21" fmla="*/ 457434 w 511222"/>
                  <a:gd name="connsiteY21" fmla="*/ 779929 h 995082"/>
                  <a:gd name="connsiteX22" fmla="*/ 443987 w 511222"/>
                  <a:gd name="connsiteY22" fmla="*/ 833717 h 995082"/>
                  <a:gd name="connsiteX23" fmla="*/ 430540 w 511222"/>
                  <a:gd name="connsiteY23" fmla="*/ 874059 h 995082"/>
                  <a:gd name="connsiteX24" fmla="*/ 443987 w 511222"/>
                  <a:gd name="connsiteY24" fmla="*/ 927847 h 995082"/>
                  <a:gd name="connsiteX25" fmla="*/ 457434 w 511222"/>
                  <a:gd name="connsiteY25" fmla="*/ 995082 h 995082"/>
                  <a:gd name="connsiteX26" fmla="*/ 511222 w 511222"/>
                  <a:gd name="connsiteY26" fmla="*/ 874059 h 995082"/>
                  <a:gd name="connsiteX27" fmla="*/ 497775 w 511222"/>
                  <a:gd name="connsiteY27" fmla="*/ 739588 h 995082"/>
                  <a:gd name="connsiteX28" fmla="*/ 470881 w 511222"/>
                  <a:gd name="connsiteY28" fmla="*/ 699247 h 995082"/>
                  <a:gd name="connsiteX29" fmla="*/ 511222 w 511222"/>
                  <a:gd name="connsiteY29" fmla="*/ 591670 h 995082"/>
                  <a:gd name="connsiteX30" fmla="*/ 470881 w 511222"/>
                  <a:gd name="connsiteY30" fmla="*/ 551329 h 995082"/>
                  <a:gd name="connsiteX31" fmla="*/ 430540 w 511222"/>
                  <a:gd name="connsiteY31" fmla="*/ 524435 h 995082"/>
                  <a:gd name="connsiteX32" fmla="*/ 390199 w 511222"/>
                  <a:gd name="connsiteY32" fmla="*/ 430306 h 995082"/>
                  <a:gd name="connsiteX33" fmla="*/ 349857 w 511222"/>
                  <a:gd name="connsiteY33" fmla="*/ 349623 h 995082"/>
                  <a:gd name="connsiteX34" fmla="*/ 322963 w 511222"/>
                  <a:gd name="connsiteY34" fmla="*/ 174812 h 995082"/>
                  <a:gd name="connsiteX35" fmla="*/ 296069 w 511222"/>
                  <a:gd name="connsiteY35" fmla="*/ 147917 h 995082"/>
                  <a:gd name="connsiteX36" fmla="*/ 255728 w 511222"/>
                  <a:gd name="connsiteY36" fmla="*/ 80682 h 995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511222" h="995082">
                    <a:moveTo>
                      <a:pt x="148152" y="0"/>
                    </a:moveTo>
                    <a:cubicBezTo>
                      <a:pt x="143670" y="31376"/>
                      <a:pt x="127829" y="63189"/>
                      <a:pt x="134705" y="94129"/>
                    </a:cubicBezTo>
                    <a:cubicBezTo>
                      <a:pt x="138876" y="112898"/>
                      <a:pt x="201781" y="129935"/>
                      <a:pt x="215387" y="134470"/>
                    </a:cubicBezTo>
                    <a:cubicBezTo>
                      <a:pt x="186160" y="368290"/>
                      <a:pt x="249097" y="147181"/>
                      <a:pt x="94363" y="255494"/>
                    </a:cubicBezTo>
                    <a:cubicBezTo>
                      <a:pt x="71139" y="271751"/>
                      <a:pt x="94363" y="327211"/>
                      <a:pt x="67469" y="336176"/>
                    </a:cubicBezTo>
                    <a:lnTo>
                      <a:pt x="27128" y="349623"/>
                    </a:lnTo>
                    <a:cubicBezTo>
                      <a:pt x="18163" y="336176"/>
                      <a:pt x="-2423" y="325223"/>
                      <a:pt x="234" y="309282"/>
                    </a:cubicBezTo>
                    <a:cubicBezTo>
                      <a:pt x="3360" y="290524"/>
                      <a:pt x="25966" y="281115"/>
                      <a:pt x="40575" y="268941"/>
                    </a:cubicBezTo>
                    <a:cubicBezTo>
                      <a:pt x="52990" y="258595"/>
                      <a:pt x="66148" y="248611"/>
                      <a:pt x="80916" y="242047"/>
                    </a:cubicBezTo>
                    <a:cubicBezTo>
                      <a:pt x="123007" y="223340"/>
                      <a:pt x="170685" y="212882"/>
                      <a:pt x="215387" y="201706"/>
                    </a:cubicBezTo>
                    <a:cubicBezTo>
                      <a:pt x="237799" y="206188"/>
                      <a:pt x="262778" y="203813"/>
                      <a:pt x="282622" y="215153"/>
                    </a:cubicBezTo>
                    <a:cubicBezTo>
                      <a:pt x="314768" y="233522"/>
                      <a:pt x="316916" y="269776"/>
                      <a:pt x="296069" y="295835"/>
                    </a:cubicBezTo>
                    <a:cubicBezTo>
                      <a:pt x="285973" y="308455"/>
                      <a:pt x="269175" y="313764"/>
                      <a:pt x="255728" y="322729"/>
                    </a:cubicBezTo>
                    <a:cubicBezTo>
                      <a:pt x="269175" y="340658"/>
                      <a:pt x="283043" y="358280"/>
                      <a:pt x="296069" y="376517"/>
                    </a:cubicBezTo>
                    <a:cubicBezTo>
                      <a:pt x="305463" y="389668"/>
                      <a:pt x="311535" y="405431"/>
                      <a:pt x="322963" y="416859"/>
                    </a:cubicBezTo>
                    <a:cubicBezTo>
                      <a:pt x="334391" y="428287"/>
                      <a:pt x="349858" y="434788"/>
                      <a:pt x="363305" y="443753"/>
                    </a:cubicBezTo>
                    <a:cubicBezTo>
                      <a:pt x="358822" y="466165"/>
                      <a:pt x="355400" y="488815"/>
                      <a:pt x="349857" y="510988"/>
                    </a:cubicBezTo>
                    <a:cubicBezTo>
                      <a:pt x="341023" y="546321"/>
                      <a:pt x="319337" y="566967"/>
                      <a:pt x="349857" y="605117"/>
                    </a:cubicBezTo>
                    <a:cubicBezTo>
                      <a:pt x="358712" y="616186"/>
                      <a:pt x="377521" y="612226"/>
                      <a:pt x="390199" y="618565"/>
                    </a:cubicBezTo>
                    <a:cubicBezTo>
                      <a:pt x="494465" y="670699"/>
                      <a:pt x="369486" y="625108"/>
                      <a:pt x="470881" y="658906"/>
                    </a:cubicBezTo>
                    <a:cubicBezTo>
                      <a:pt x="479846" y="672353"/>
                      <a:pt x="495118" y="683306"/>
                      <a:pt x="497775" y="699247"/>
                    </a:cubicBezTo>
                    <a:cubicBezTo>
                      <a:pt x="501487" y="721516"/>
                      <a:pt x="466800" y="765880"/>
                      <a:pt x="457434" y="779929"/>
                    </a:cubicBezTo>
                    <a:cubicBezTo>
                      <a:pt x="452952" y="797858"/>
                      <a:pt x="449064" y="815947"/>
                      <a:pt x="443987" y="833717"/>
                    </a:cubicBezTo>
                    <a:cubicBezTo>
                      <a:pt x="440093" y="847346"/>
                      <a:pt x="430540" y="859884"/>
                      <a:pt x="430540" y="874059"/>
                    </a:cubicBezTo>
                    <a:cubicBezTo>
                      <a:pt x="430540" y="892540"/>
                      <a:pt x="439978" y="909806"/>
                      <a:pt x="443987" y="927847"/>
                    </a:cubicBezTo>
                    <a:cubicBezTo>
                      <a:pt x="448945" y="950158"/>
                      <a:pt x="452952" y="972670"/>
                      <a:pt x="457434" y="995082"/>
                    </a:cubicBezTo>
                    <a:cubicBezTo>
                      <a:pt x="489439" y="899068"/>
                      <a:pt x="468603" y="937988"/>
                      <a:pt x="511222" y="874059"/>
                    </a:cubicBezTo>
                    <a:cubicBezTo>
                      <a:pt x="506740" y="829235"/>
                      <a:pt x="507904" y="783482"/>
                      <a:pt x="497775" y="739588"/>
                    </a:cubicBezTo>
                    <a:cubicBezTo>
                      <a:pt x="494141" y="723841"/>
                      <a:pt x="472666" y="715309"/>
                      <a:pt x="470881" y="699247"/>
                    </a:cubicBezTo>
                    <a:cubicBezTo>
                      <a:pt x="463115" y="629357"/>
                      <a:pt x="475882" y="627011"/>
                      <a:pt x="511222" y="591670"/>
                    </a:cubicBezTo>
                    <a:cubicBezTo>
                      <a:pt x="497775" y="578223"/>
                      <a:pt x="485490" y="563503"/>
                      <a:pt x="470881" y="551329"/>
                    </a:cubicBezTo>
                    <a:cubicBezTo>
                      <a:pt x="458466" y="540983"/>
                      <a:pt x="440886" y="536850"/>
                      <a:pt x="430540" y="524435"/>
                    </a:cubicBezTo>
                    <a:cubicBezTo>
                      <a:pt x="395563" y="482463"/>
                      <a:pt x="411218" y="472344"/>
                      <a:pt x="390199" y="430306"/>
                    </a:cubicBezTo>
                    <a:cubicBezTo>
                      <a:pt x="338061" y="326031"/>
                      <a:pt x="383660" y="451028"/>
                      <a:pt x="349857" y="349623"/>
                    </a:cubicBezTo>
                    <a:cubicBezTo>
                      <a:pt x="349080" y="341858"/>
                      <a:pt x="346224" y="213582"/>
                      <a:pt x="322963" y="174812"/>
                    </a:cubicBezTo>
                    <a:cubicBezTo>
                      <a:pt x="316440" y="163940"/>
                      <a:pt x="303989" y="157817"/>
                      <a:pt x="296069" y="147917"/>
                    </a:cubicBezTo>
                    <a:cubicBezTo>
                      <a:pt x="274433" y="120871"/>
                      <a:pt x="269694" y="108614"/>
                      <a:pt x="255728" y="80682"/>
                    </a:cubicBezTo>
                  </a:path>
                </a:pathLst>
              </a:custGeom>
              <a:ln w="762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983678" y="4441862"/>
              <a:ext cx="7906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000" b="1" dirty="0" smtClean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NikoshBAN" pitchFamily="2" charset="0"/>
                  <a:cs typeface="NikoshBAN" pitchFamily="2" charset="0"/>
                </a:rPr>
                <a:t>বরিশাল</a:t>
              </a:r>
              <a:endPara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653955" y="2528722"/>
            <a:ext cx="2262187" cy="3889375"/>
            <a:chOff x="4653955" y="2528722"/>
            <a:chExt cx="2262187" cy="3889375"/>
          </a:xfrm>
        </p:grpSpPr>
        <p:grpSp>
          <p:nvGrpSpPr>
            <p:cNvPr id="4" name="Group 3"/>
            <p:cNvGrpSpPr/>
            <p:nvPr/>
          </p:nvGrpSpPr>
          <p:grpSpPr>
            <a:xfrm>
              <a:off x="4653955" y="2528722"/>
              <a:ext cx="2262187" cy="3889375"/>
              <a:chOff x="5727584" y="2835728"/>
              <a:chExt cx="2262187" cy="3889375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5727584" y="2835728"/>
                <a:ext cx="2262187" cy="3889375"/>
                <a:chOff x="5698901" y="2819400"/>
                <a:chExt cx="2262187" cy="3889375"/>
              </a:xfrm>
            </p:grpSpPr>
            <p:pic>
              <p:nvPicPr>
                <p:cNvPr id="1027" name="Picture 3"/>
                <p:cNvPicPr>
                  <a:picLocks noChangeAspect="1" noChangeArrowheads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698901" y="2819400"/>
                  <a:ext cx="2262187" cy="3889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0" name="Picture 6"/>
                <p:cNvPicPr>
                  <a:picLocks noChangeAspect="1" noChangeArrowheads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92837" y="4695372"/>
                  <a:ext cx="207963" cy="5127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1" name="Picture 7"/>
                <p:cNvPicPr>
                  <a:picLocks noChangeAspect="1" noChangeArrowheads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603436" y="4648200"/>
                  <a:ext cx="238125" cy="3714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1032" name="Picture 8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6000" y="4805589"/>
                <a:ext cx="152400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2" name="TextBox 21"/>
            <p:cNvSpPr txBox="1"/>
            <p:nvPr/>
          </p:nvSpPr>
          <p:spPr>
            <a:xfrm>
              <a:off x="5718604" y="3986395"/>
              <a:ext cx="7857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000" dirty="0" smtClean="0">
                  <a:latin typeface="NikoshBAN" pitchFamily="2" charset="0"/>
                  <a:cs typeface="NikoshBAN" pitchFamily="2" charset="0"/>
                </a:rPr>
                <a:t>চট্ট্রগ্রাম </a:t>
              </a:r>
              <a:endParaRPr lang="en-US" sz="20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386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07407E-6 L 0.21198 0.021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90" y="104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81481E-6 L 0.19236 0.1365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18" y="682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18577 0.1965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88" y="981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85185E-6 L -0.00591 0.2011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1004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81481E-6 L -0.23142 0.1120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80" y="560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0.02031 -0.1916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4" y="-95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96296E-6 L -0.2375 0.077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75" y="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" name="Group 2047"/>
          <p:cNvGrpSpPr/>
          <p:nvPr/>
        </p:nvGrpSpPr>
        <p:grpSpPr>
          <a:xfrm>
            <a:off x="7205406" y="1481522"/>
            <a:ext cx="2009885" cy="1553030"/>
            <a:chOff x="4078941" y="2228185"/>
            <a:chExt cx="2009885" cy="155303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329" t="23359" b="53618"/>
            <a:stretch/>
          </p:blipFill>
          <p:spPr>
            <a:xfrm>
              <a:off x="4078941" y="2228185"/>
              <a:ext cx="2009885" cy="1553030"/>
            </a:xfrm>
            <a:prstGeom prst="rect">
              <a:avLst/>
            </a:prstGeom>
          </p:spPr>
        </p:pic>
        <p:sp>
          <p:nvSpPr>
            <p:cNvPr id="63" name="Freeform 62"/>
            <p:cNvSpPr/>
            <p:nvPr/>
          </p:nvSpPr>
          <p:spPr>
            <a:xfrm>
              <a:off x="4437529" y="2326341"/>
              <a:ext cx="443753" cy="887506"/>
            </a:xfrm>
            <a:custGeom>
              <a:avLst/>
              <a:gdLst>
                <a:gd name="connsiteX0" fmla="*/ 376518 w 443753"/>
                <a:gd name="connsiteY0" fmla="*/ 0 h 887506"/>
                <a:gd name="connsiteX1" fmla="*/ 363071 w 443753"/>
                <a:gd name="connsiteY1" fmla="*/ 53788 h 887506"/>
                <a:gd name="connsiteX2" fmla="*/ 443753 w 443753"/>
                <a:gd name="connsiteY2" fmla="*/ 121024 h 887506"/>
                <a:gd name="connsiteX3" fmla="*/ 403412 w 443753"/>
                <a:gd name="connsiteY3" fmla="*/ 161365 h 887506"/>
                <a:gd name="connsiteX4" fmla="*/ 416859 w 443753"/>
                <a:gd name="connsiteY4" fmla="*/ 242047 h 887506"/>
                <a:gd name="connsiteX5" fmla="*/ 430306 w 443753"/>
                <a:gd name="connsiteY5" fmla="*/ 282388 h 887506"/>
                <a:gd name="connsiteX6" fmla="*/ 416859 w 443753"/>
                <a:gd name="connsiteY6" fmla="*/ 336177 h 887506"/>
                <a:gd name="connsiteX7" fmla="*/ 363071 w 443753"/>
                <a:gd name="connsiteY7" fmla="*/ 416859 h 887506"/>
                <a:gd name="connsiteX8" fmla="*/ 349624 w 443753"/>
                <a:gd name="connsiteY8" fmla="*/ 605118 h 887506"/>
                <a:gd name="connsiteX9" fmla="*/ 228600 w 443753"/>
                <a:gd name="connsiteY9" fmla="*/ 672353 h 887506"/>
                <a:gd name="connsiteX10" fmla="*/ 228600 w 443753"/>
                <a:gd name="connsiteY10" fmla="*/ 779930 h 887506"/>
                <a:gd name="connsiteX11" fmla="*/ 121024 w 443753"/>
                <a:gd name="connsiteY11" fmla="*/ 793377 h 887506"/>
                <a:gd name="connsiteX12" fmla="*/ 107577 w 443753"/>
                <a:gd name="connsiteY12" fmla="*/ 833718 h 887506"/>
                <a:gd name="connsiteX13" fmla="*/ 26895 w 443753"/>
                <a:gd name="connsiteY13" fmla="*/ 860612 h 887506"/>
                <a:gd name="connsiteX14" fmla="*/ 0 w 443753"/>
                <a:gd name="connsiteY14" fmla="*/ 887506 h 887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3753" h="887506">
                  <a:moveTo>
                    <a:pt x="376518" y="0"/>
                  </a:moveTo>
                  <a:cubicBezTo>
                    <a:pt x="372036" y="17929"/>
                    <a:pt x="358589" y="35859"/>
                    <a:pt x="363071" y="53788"/>
                  </a:cubicBezTo>
                  <a:cubicBezTo>
                    <a:pt x="376393" y="107075"/>
                    <a:pt x="404617" y="107979"/>
                    <a:pt x="443753" y="121024"/>
                  </a:cubicBezTo>
                  <a:cubicBezTo>
                    <a:pt x="430306" y="134471"/>
                    <a:pt x="413961" y="145542"/>
                    <a:pt x="403412" y="161365"/>
                  </a:cubicBezTo>
                  <a:cubicBezTo>
                    <a:pt x="372546" y="207664"/>
                    <a:pt x="396136" y="200601"/>
                    <a:pt x="416859" y="242047"/>
                  </a:cubicBezTo>
                  <a:cubicBezTo>
                    <a:pt x="423198" y="254725"/>
                    <a:pt x="425824" y="268941"/>
                    <a:pt x="430306" y="282388"/>
                  </a:cubicBezTo>
                  <a:cubicBezTo>
                    <a:pt x="425824" y="300318"/>
                    <a:pt x="425124" y="319647"/>
                    <a:pt x="416859" y="336177"/>
                  </a:cubicBezTo>
                  <a:cubicBezTo>
                    <a:pt x="402404" y="365087"/>
                    <a:pt x="363071" y="416859"/>
                    <a:pt x="363071" y="416859"/>
                  </a:cubicBezTo>
                  <a:cubicBezTo>
                    <a:pt x="358589" y="479612"/>
                    <a:pt x="372426" y="546483"/>
                    <a:pt x="349624" y="605118"/>
                  </a:cubicBezTo>
                  <a:cubicBezTo>
                    <a:pt x="335851" y="640535"/>
                    <a:pt x="265092" y="660189"/>
                    <a:pt x="228600" y="672353"/>
                  </a:cubicBezTo>
                  <a:cubicBezTo>
                    <a:pt x="232973" y="689846"/>
                    <a:pt x="260086" y="762438"/>
                    <a:pt x="228600" y="779930"/>
                  </a:cubicBezTo>
                  <a:cubicBezTo>
                    <a:pt x="197010" y="797480"/>
                    <a:pt x="156883" y="788895"/>
                    <a:pt x="121024" y="793377"/>
                  </a:cubicBezTo>
                  <a:cubicBezTo>
                    <a:pt x="116542" y="806824"/>
                    <a:pt x="119111" y="825479"/>
                    <a:pt x="107577" y="833718"/>
                  </a:cubicBezTo>
                  <a:cubicBezTo>
                    <a:pt x="84509" y="850195"/>
                    <a:pt x="26895" y="860612"/>
                    <a:pt x="26895" y="860612"/>
                  </a:cubicBezTo>
                  <a:lnTo>
                    <a:pt x="0" y="887506"/>
                  </a:lnTo>
                </a:path>
              </a:pathLst>
            </a:cu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628698" y="3703731"/>
            <a:ext cx="2488408" cy="3889375"/>
            <a:chOff x="5727584" y="2835728"/>
            <a:chExt cx="2262187" cy="3889375"/>
          </a:xfrm>
        </p:grpSpPr>
        <p:grpSp>
          <p:nvGrpSpPr>
            <p:cNvPr id="3" name="Group 2"/>
            <p:cNvGrpSpPr/>
            <p:nvPr/>
          </p:nvGrpSpPr>
          <p:grpSpPr>
            <a:xfrm>
              <a:off x="5727584" y="2835728"/>
              <a:ext cx="2262187" cy="3889375"/>
              <a:chOff x="5698901" y="2819400"/>
              <a:chExt cx="2262187" cy="38893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98901" y="2819400"/>
                <a:ext cx="2262187" cy="388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92837" y="4695372"/>
                <a:ext cx="207963" cy="5127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03436" y="4648200"/>
                <a:ext cx="238125" cy="3714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0" y="4805589"/>
              <a:ext cx="152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86" y="3639346"/>
            <a:ext cx="1493837" cy="293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20905" y="1353671"/>
            <a:ext cx="2033085" cy="1705965"/>
            <a:chOff x="2041336" y="1262154"/>
            <a:chExt cx="2033085" cy="1705965"/>
          </a:xfrm>
        </p:grpSpPr>
        <p:grpSp>
          <p:nvGrpSpPr>
            <p:cNvPr id="24" name="Group 23"/>
            <p:cNvGrpSpPr/>
            <p:nvPr/>
          </p:nvGrpSpPr>
          <p:grpSpPr>
            <a:xfrm>
              <a:off x="2041336" y="1262154"/>
              <a:ext cx="2033085" cy="1705965"/>
              <a:chOff x="702513" y="1423708"/>
              <a:chExt cx="2033085" cy="1705965"/>
            </a:xfrm>
          </p:grpSpPr>
          <p:pic>
            <p:nvPicPr>
              <p:cNvPr id="1040" name="Picture 1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2513" y="1423708"/>
                <a:ext cx="1815227" cy="16000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7" name="Freeform 56"/>
              <p:cNvSpPr/>
              <p:nvPr/>
            </p:nvSpPr>
            <p:spPr>
              <a:xfrm>
                <a:off x="1414934" y="1682483"/>
                <a:ext cx="1320664" cy="1447190"/>
              </a:xfrm>
              <a:custGeom>
                <a:avLst/>
                <a:gdLst>
                  <a:gd name="connsiteX0" fmla="*/ 803992 w 1203395"/>
                  <a:gd name="connsiteY0" fmla="*/ 17813 h 1668483"/>
                  <a:gd name="connsiteX1" fmla="*/ 815867 w 1203395"/>
                  <a:gd name="connsiteY1" fmla="*/ 47501 h 1668483"/>
                  <a:gd name="connsiteX2" fmla="*/ 827742 w 1203395"/>
                  <a:gd name="connsiteY2" fmla="*/ 118753 h 1668483"/>
                  <a:gd name="connsiteX3" fmla="*/ 833680 w 1203395"/>
                  <a:gd name="connsiteY3" fmla="*/ 285008 h 1668483"/>
                  <a:gd name="connsiteX4" fmla="*/ 845555 w 1203395"/>
                  <a:gd name="connsiteY4" fmla="*/ 320633 h 1668483"/>
                  <a:gd name="connsiteX5" fmla="*/ 851493 w 1203395"/>
                  <a:gd name="connsiteY5" fmla="*/ 350322 h 1668483"/>
                  <a:gd name="connsiteX6" fmla="*/ 851493 w 1203395"/>
                  <a:gd name="connsiteY6" fmla="*/ 475013 h 1668483"/>
                  <a:gd name="connsiteX7" fmla="*/ 869306 w 1203395"/>
                  <a:gd name="connsiteY7" fmla="*/ 486888 h 1668483"/>
                  <a:gd name="connsiteX8" fmla="*/ 881181 w 1203395"/>
                  <a:gd name="connsiteY8" fmla="*/ 504701 h 1668483"/>
                  <a:gd name="connsiteX9" fmla="*/ 916807 w 1203395"/>
                  <a:gd name="connsiteY9" fmla="*/ 516576 h 1668483"/>
                  <a:gd name="connsiteX10" fmla="*/ 928683 w 1203395"/>
                  <a:gd name="connsiteY10" fmla="*/ 534389 h 1668483"/>
                  <a:gd name="connsiteX11" fmla="*/ 940558 w 1203395"/>
                  <a:gd name="connsiteY11" fmla="*/ 546265 h 1668483"/>
                  <a:gd name="connsiteX12" fmla="*/ 922745 w 1203395"/>
                  <a:gd name="connsiteY12" fmla="*/ 789709 h 1668483"/>
                  <a:gd name="connsiteX13" fmla="*/ 934620 w 1203395"/>
                  <a:gd name="connsiteY13" fmla="*/ 932213 h 1668483"/>
                  <a:gd name="connsiteX14" fmla="*/ 946496 w 1203395"/>
                  <a:gd name="connsiteY14" fmla="*/ 979714 h 1668483"/>
                  <a:gd name="connsiteX15" fmla="*/ 970246 w 1203395"/>
                  <a:gd name="connsiteY15" fmla="*/ 1015340 h 1668483"/>
                  <a:gd name="connsiteX16" fmla="*/ 993997 w 1203395"/>
                  <a:gd name="connsiteY16" fmla="*/ 1056904 h 1668483"/>
                  <a:gd name="connsiteX17" fmla="*/ 988059 w 1203395"/>
                  <a:gd name="connsiteY17" fmla="*/ 1104405 h 1668483"/>
                  <a:gd name="connsiteX18" fmla="*/ 982122 w 1203395"/>
                  <a:gd name="connsiteY18" fmla="*/ 1163782 h 1668483"/>
                  <a:gd name="connsiteX19" fmla="*/ 952433 w 1203395"/>
                  <a:gd name="connsiteY19" fmla="*/ 1187532 h 1668483"/>
                  <a:gd name="connsiteX20" fmla="*/ 946496 w 1203395"/>
                  <a:gd name="connsiteY20" fmla="*/ 1211283 h 1668483"/>
                  <a:gd name="connsiteX21" fmla="*/ 934620 w 1203395"/>
                  <a:gd name="connsiteY21" fmla="*/ 1276597 h 1668483"/>
                  <a:gd name="connsiteX22" fmla="*/ 928683 w 1203395"/>
                  <a:gd name="connsiteY22" fmla="*/ 1294410 h 1668483"/>
                  <a:gd name="connsiteX23" fmla="*/ 916807 w 1203395"/>
                  <a:gd name="connsiteY23" fmla="*/ 1306285 h 1668483"/>
                  <a:gd name="connsiteX24" fmla="*/ 922745 w 1203395"/>
                  <a:gd name="connsiteY24" fmla="*/ 1377537 h 1668483"/>
                  <a:gd name="connsiteX25" fmla="*/ 934620 w 1203395"/>
                  <a:gd name="connsiteY25" fmla="*/ 1395350 h 1668483"/>
                  <a:gd name="connsiteX26" fmla="*/ 940558 w 1203395"/>
                  <a:gd name="connsiteY26" fmla="*/ 1413163 h 1668483"/>
                  <a:gd name="connsiteX27" fmla="*/ 922745 w 1203395"/>
                  <a:gd name="connsiteY27" fmla="*/ 1478478 h 1668483"/>
                  <a:gd name="connsiteX28" fmla="*/ 904932 w 1203395"/>
                  <a:gd name="connsiteY28" fmla="*/ 1490353 h 1668483"/>
                  <a:gd name="connsiteX29" fmla="*/ 774304 w 1203395"/>
                  <a:gd name="connsiteY29" fmla="*/ 1514104 h 1668483"/>
                  <a:gd name="connsiteX30" fmla="*/ 762428 w 1203395"/>
                  <a:gd name="connsiteY30" fmla="*/ 1502228 h 1668483"/>
                  <a:gd name="connsiteX31" fmla="*/ 720865 w 1203395"/>
                  <a:gd name="connsiteY31" fmla="*/ 1425039 h 1668483"/>
                  <a:gd name="connsiteX32" fmla="*/ 708989 w 1203395"/>
                  <a:gd name="connsiteY32" fmla="*/ 1413163 h 1668483"/>
                  <a:gd name="connsiteX33" fmla="*/ 697114 w 1203395"/>
                  <a:gd name="connsiteY33" fmla="*/ 1395350 h 1668483"/>
                  <a:gd name="connsiteX34" fmla="*/ 661488 w 1203395"/>
                  <a:gd name="connsiteY34" fmla="*/ 1407226 h 1668483"/>
                  <a:gd name="connsiteX35" fmla="*/ 608049 w 1203395"/>
                  <a:gd name="connsiteY35" fmla="*/ 1383475 h 1668483"/>
                  <a:gd name="connsiteX36" fmla="*/ 602111 w 1203395"/>
                  <a:gd name="connsiteY36" fmla="*/ 1365662 h 1668483"/>
                  <a:gd name="connsiteX37" fmla="*/ 578361 w 1203395"/>
                  <a:gd name="connsiteY37" fmla="*/ 1359724 h 1668483"/>
                  <a:gd name="connsiteX38" fmla="*/ 518984 w 1203395"/>
                  <a:gd name="connsiteY38" fmla="*/ 1353787 h 1668483"/>
                  <a:gd name="connsiteX39" fmla="*/ 489296 w 1203395"/>
                  <a:gd name="connsiteY39" fmla="*/ 1335974 h 1668483"/>
                  <a:gd name="connsiteX40" fmla="*/ 477420 w 1203395"/>
                  <a:gd name="connsiteY40" fmla="*/ 1324098 h 1668483"/>
                  <a:gd name="connsiteX41" fmla="*/ 394293 w 1203395"/>
                  <a:gd name="connsiteY41" fmla="*/ 1318161 h 1668483"/>
                  <a:gd name="connsiteX42" fmla="*/ 376480 w 1203395"/>
                  <a:gd name="connsiteY42" fmla="*/ 1246909 h 1668483"/>
                  <a:gd name="connsiteX43" fmla="*/ 358667 w 1203395"/>
                  <a:gd name="connsiteY43" fmla="*/ 1235033 h 1668483"/>
                  <a:gd name="connsiteX44" fmla="*/ 346792 w 1203395"/>
                  <a:gd name="connsiteY44" fmla="*/ 1217221 h 1668483"/>
                  <a:gd name="connsiteX45" fmla="*/ 311166 w 1203395"/>
                  <a:gd name="connsiteY45" fmla="*/ 1229096 h 1668483"/>
                  <a:gd name="connsiteX46" fmla="*/ 299291 w 1203395"/>
                  <a:gd name="connsiteY46" fmla="*/ 1211283 h 1668483"/>
                  <a:gd name="connsiteX47" fmla="*/ 293353 w 1203395"/>
                  <a:gd name="connsiteY47" fmla="*/ 1193470 h 1668483"/>
                  <a:gd name="connsiteX48" fmla="*/ 275540 w 1203395"/>
                  <a:gd name="connsiteY48" fmla="*/ 1187532 h 1668483"/>
                  <a:gd name="connsiteX49" fmla="*/ 251789 w 1203395"/>
                  <a:gd name="connsiteY49" fmla="*/ 1157844 h 1668483"/>
                  <a:gd name="connsiteX50" fmla="*/ 233976 w 1203395"/>
                  <a:gd name="connsiteY50" fmla="*/ 1151906 h 1668483"/>
                  <a:gd name="connsiteX51" fmla="*/ 216163 w 1203395"/>
                  <a:gd name="connsiteY51" fmla="*/ 1134093 h 1668483"/>
                  <a:gd name="connsiteX52" fmla="*/ 198350 w 1203395"/>
                  <a:gd name="connsiteY52" fmla="*/ 1122218 h 1668483"/>
                  <a:gd name="connsiteX53" fmla="*/ 73659 w 1203395"/>
                  <a:gd name="connsiteY53" fmla="*/ 1110343 h 1668483"/>
                  <a:gd name="connsiteX54" fmla="*/ 26158 w 1203395"/>
                  <a:gd name="connsiteY54" fmla="*/ 1068779 h 1668483"/>
                  <a:gd name="connsiteX55" fmla="*/ 14283 w 1203395"/>
                  <a:gd name="connsiteY55" fmla="*/ 1033153 h 1668483"/>
                  <a:gd name="connsiteX56" fmla="*/ 8345 w 1203395"/>
                  <a:gd name="connsiteY56" fmla="*/ 1015340 h 1668483"/>
                  <a:gd name="connsiteX57" fmla="*/ 8345 w 1203395"/>
                  <a:gd name="connsiteY57" fmla="*/ 1080654 h 1668483"/>
                  <a:gd name="connsiteX58" fmla="*/ 32096 w 1203395"/>
                  <a:gd name="connsiteY58" fmla="*/ 1104405 h 1668483"/>
                  <a:gd name="connsiteX59" fmla="*/ 38033 w 1203395"/>
                  <a:gd name="connsiteY59" fmla="*/ 1128156 h 1668483"/>
                  <a:gd name="connsiteX60" fmla="*/ 55846 w 1203395"/>
                  <a:gd name="connsiteY60" fmla="*/ 1134093 h 1668483"/>
                  <a:gd name="connsiteX61" fmla="*/ 67722 w 1203395"/>
                  <a:gd name="connsiteY61" fmla="*/ 1145969 h 1668483"/>
                  <a:gd name="connsiteX62" fmla="*/ 198350 w 1203395"/>
                  <a:gd name="connsiteY62" fmla="*/ 1151906 h 1668483"/>
                  <a:gd name="connsiteX63" fmla="*/ 228039 w 1203395"/>
                  <a:gd name="connsiteY63" fmla="*/ 1193470 h 1668483"/>
                  <a:gd name="connsiteX64" fmla="*/ 245852 w 1203395"/>
                  <a:gd name="connsiteY64" fmla="*/ 1211283 h 1668483"/>
                  <a:gd name="connsiteX65" fmla="*/ 281478 w 1203395"/>
                  <a:gd name="connsiteY65" fmla="*/ 1235033 h 1668483"/>
                  <a:gd name="connsiteX66" fmla="*/ 293353 w 1203395"/>
                  <a:gd name="connsiteY66" fmla="*/ 1246909 h 1668483"/>
                  <a:gd name="connsiteX67" fmla="*/ 317104 w 1203395"/>
                  <a:gd name="connsiteY67" fmla="*/ 1276597 h 1668483"/>
                  <a:gd name="connsiteX68" fmla="*/ 340854 w 1203395"/>
                  <a:gd name="connsiteY68" fmla="*/ 1282535 h 1668483"/>
                  <a:gd name="connsiteX69" fmla="*/ 352729 w 1203395"/>
                  <a:gd name="connsiteY69" fmla="*/ 1324098 h 1668483"/>
                  <a:gd name="connsiteX70" fmla="*/ 358667 w 1203395"/>
                  <a:gd name="connsiteY70" fmla="*/ 1341911 h 1668483"/>
                  <a:gd name="connsiteX71" fmla="*/ 382418 w 1203395"/>
                  <a:gd name="connsiteY71" fmla="*/ 1347849 h 1668483"/>
                  <a:gd name="connsiteX72" fmla="*/ 418044 w 1203395"/>
                  <a:gd name="connsiteY72" fmla="*/ 1359724 h 1668483"/>
                  <a:gd name="connsiteX73" fmla="*/ 435857 w 1203395"/>
                  <a:gd name="connsiteY73" fmla="*/ 1371600 h 1668483"/>
                  <a:gd name="connsiteX74" fmla="*/ 501171 w 1203395"/>
                  <a:gd name="connsiteY74" fmla="*/ 1389413 h 1668483"/>
                  <a:gd name="connsiteX75" fmla="*/ 536797 w 1203395"/>
                  <a:gd name="connsiteY75" fmla="*/ 1395350 h 1668483"/>
                  <a:gd name="connsiteX76" fmla="*/ 566485 w 1203395"/>
                  <a:gd name="connsiteY76" fmla="*/ 1407226 h 1668483"/>
                  <a:gd name="connsiteX77" fmla="*/ 590236 w 1203395"/>
                  <a:gd name="connsiteY77" fmla="*/ 1413163 h 1668483"/>
                  <a:gd name="connsiteX78" fmla="*/ 608049 w 1203395"/>
                  <a:gd name="connsiteY78" fmla="*/ 1425039 h 1668483"/>
                  <a:gd name="connsiteX79" fmla="*/ 643675 w 1203395"/>
                  <a:gd name="connsiteY79" fmla="*/ 1436914 h 1668483"/>
                  <a:gd name="connsiteX80" fmla="*/ 661488 w 1203395"/>
                  <a:gd name="connsiteY80" fmla="*/ 1448789 h 1668483"/>
                  <a:gd name="connsiteX81" fmla="*/ 703052 w 1203395"/>
                  <a:gd name="connsiteY81" fmla="*/ 1460665 h 1668483"/>
                  <a:gd name="connsiteX82" fmla="*/ 720865 w 1203395"/>
                  <a:gd name="connsiteY82" fmla="*/ 1466602 h 1668483"/>
                  <a:gd name="connsiteX83" fmla="*/ 744615 w 1203395"/>
                  <a:gd name="connsiteY83" fmla="*/ 1496291 h 1668483"/>
                  <a:gd name="connsiteX84" fmla="*/ 750553 w 1203395"/>
                  <a:gd name="connsiteY84" fmla="*/ 1531917 h 1668483"/>
                  <a:gd name="connsiteX85" fmla="*/ 774304 w 1203395"/>
                  <a:gd name="connsiteY85" fmla="*/ 1525979 h 1668483"/>
                  <a:gd name="connsiteX86" fmla="*/ 940558 w 1203395"/>
                  <a:gd name="connsiteY86" fmla="*/ 1537854 h 1668483"/>
                  <a:gd name="connsiteX87" fmla="*/ 976184 w 1203395"/>
                  <a:gd name="connsiteY87" fmla="*/ 1573480 h 1668483"/>
                  <a:gd name="connsiteX88" fmla="*/ 988059 w 1203395"/>
                  <a:gd name="connsiteY88" fmla="*/ 1591293 h 1668483"/>
                  <a:gd name="connsiteX89" fmla="*/ 1047436 w 1203395"/>
                  <a:gd name="connsiteY89" fmla="*/ 1626919 h 1668483"/>
                  <a:gd name="connsiteX90" fmla="*/ 1065249 w 1203395"/>
                  <a:gd name="connsiteY90" fmla="*/ 1632857 h 1668483"/>
                  <a:gd name="connsiteX91" fmla="*/ 1124626 w 1203395"/>
                  <a:gd name="connsiteY91" fmla="*/ 1638795 h 1668483"/>
                  <a:gd name="connsiteX92" fmla="*/ 1160252 w 1203395"/>
                  <a:gd name="connsiteY92" fmla="*/ 1650670 h 1668483"/>
                  <a:gd name="connsiteX93" fmla="*/ 1178065 w 1203395"/>
                  <a:gd name="connsiteY93" fmla="*/ 1656608 h 1668483"/>
                  <a:gd name="connsiteX94" fmla="*/ 1195878 w 1203395"/>
                  <a:gd name="connsiteY94" fmla="*/ 1668483 h 1668483"/>
                  <a:gd name="connsiteX95" fmla="*/ 1201815 w 1203395"/>
                  <a:gd name="connsiteY95" fmla="*/ 1650670 h 1668483"/>
                  <a:gd name="connsiteX96" fmla="*/ 1160252 w 1203395"/>
                  <a:gd name="connsiteY96" fmla="*/ 1644732 h 1668483"/>
                  <a:gd name="connsiteX97" fmla="*/ 1142439 w 1203395"/>
                  <a:gd name="connsiteY97" fmla="*/ 1638795 h 1668483"/>
                  <a:gd name="connsiteX98" fmla="*/ 1118688 w 1203395"/>
                  <a:gd name="connsiteY98" fmla="*/ 1609106 h 1668483"/>
                  <a:gd name="connsiteX99" fmla="*/ 1100875 w 1203395"/>
                  <a:gd name="connsiteY99" fmla="*/ 1591293 h 1668483"/>
                  <a:gd name="connsiteX100" fmla="*/ 1077124 w 1203395"/>
                  <a:gd name="connsiteY100" fmla="*/ 1561605 h 1668483"/>
                  <a:gd name="connsiteX101" fmla="*/ 1035561 w 1203395"/>
                  <a:gd name="connsiteY101" fmla="*/ 1549730 h 1668483"/>
                  <a:gd name="connsiteX102" fmla="*/ 988059 w 1203395"/>
                  <a:gd name="connsiteY102" fmla="*/ 1514104 h 1668483"/>
                  <a:gd name="connsiteX103" fmla="*/ 958371 w 1203395"/>
                  <a:gd name="connsiteY103" fmla="*/ 1377537 h 1668483"/>
                  <a:gd name="connsiteX104" fmla="*/ 964309 w 1203395"/>
                  <a:gd name="connsiteY104" fmla="*/ 1425039 h 1668483"/>
                  <a:gd name="connsiteX105" fmla="*/ 970246 w 1203395"/>
                  <a:gd name="connsiteY105" fmla="*/ 1442852 h 1668483"/>
                  <a:gd name="connsiteX106" fmla="*/ 976184 w 1203395"/>
                  <a:gd name="connsiteY106" fmla="*/ 1490353 h 1668483"/>
                  <a:gd name="connsiteX107" fmla="*/ 999935 w 1203395"/>
                  <a:gd name="connsiteY107" fmla="*/ 1525979 h 1668483"/>
                  <a:gd name="connsiteX108" fmla="*/ 1005872 w 1203395"/>
                  <a:gd name="connsiteY108" fmla="*/ 1502228 h 1668483"/>
                  <a:gd name="connsiteX109" fmla="*/ 993997 w 1203395"/>
                  <a:gd name="connsiteY109" fmla="*/ 1448789 h 1668483"/>
                  <a:gd name="connsiteX110" fmla="*/ 982122 w 1203395"/>
                  <a:gd name="connsiteY110" fmla="*/ 1430976 h 1668483"/>
                  <a:gd name="connsiteX111" fmla="*/ 964309 w 1203395"/>
                  <a:gd name="connsiteY111" fmla="*/ 1365662 h 1668483"/>
                  <a:gd name="connsiteX112" fmla="*/ 970246 w 1203395"/>
                  <a:gd name="connsiteY112" fmla="*/ 1294410 h 1668483"/>
                  <a:gd name="connsiteX113" fmla="*/ 988059 w 1203395"/>
                  <a:gd name="connsiteY113" fmla="*/ 1240971 h 1668483"/>
                  <a:gd name="connsiteX114" fmla="*/ 993997 w 1203395"/>
                  <a:gd name="connsiteY114" fmla="*/ 1217221 h 1668483"/>
                  <a:gd name="connsiteX115" fmla="*/ 1029623 w 1203395"/>
                  <a:gd name="connsiteY115" fmla="*/ 1205345 h 1668483"/>
                  <a:gd name="connsiteX116" fmla="*/ 1035561 w 1203395"/>
                  <a:gd name="connsiteY116" fmla="*/ 1068779 h 1668483"/>
                  <a:gd name="connsiteX117" fmla="*/ 1023685 w 1203395"/>
                  <a:gd name="connsiteY117" fmla="*/ 1033153 h 1668483"/>
                  <a:gd name="connsiteX118" fmla="*/ 999935 w 1203395"/>
                  <a:gd name="connsiteY118" fmla="*/ 997527 h 1668483"/>
                  <a:gd name="connsiteX119" fmla="*/ 982122 w 1203395"/>
                  <a:gd name="connsiteY119" fmla="*/ 932213 h 1668483"/>
                  <a:gd name="connsiteX120" fmla="*/ 970246 w 1203395"/>
                  <a:gd name="connsiteY120" fmla="*/ 920337 h 1668483"/>
                  <a:gd name="connsiteX121" fmla="*/ 970246 w 1203395"/>
                  <a:gd name="connsiteY121" fmla="*/ 718457 h 1668483"/>
                  <a:gd name="connsiteX122" fmla="*/ 988059 w 1203395"/>
                  <a:gd name="connsiteY122" fmla="*/ 676893 h 1668483"/>
                  <a:gd name="connsiteX123" fmla="*/ 993997 w 1203395"/>
                  <a:gd name="connsiteY123" fmla="*/ 659080 h 1668483"/>
                  <a:gd name="connsiteX124" fmla="*/ 988059 w 1203395"/>
                  <a:gd name="connsiteY124" fmla="*/ 564078 h 1668483"/>
                  <a:gd name="connsiteX125" fmla="*/ 982122 w 1203395"/>
                  <a:gd name="connsiteY125" fmla="*/ 546265 h 1668483"/>
                  <a:gd name="connsiteX126" fmla="*/ 970246 w 1203395"/>
                  <a:gd name="connsiteY126" fmla="*/ 534389 h 1668483"/>
                  <a:gd name="connsiteX127" fmla="*/ 964309 w 1203395"/>
                  <a:gd name="connsiteY127" fmla="*/ 516576 h 1668483"/>
                  <a:gd name="connsiteX128" fmla="*/ 934620 w 1203395"/>
                  <a:gd name="connsiteY128" fmla="*/ 492826 h 1668483"/>
                  <a:gd name="connsiteX129" fmla="*/ 904932 w 1203395"/>
                  <a:gd name="connsiteY129" fmla="*/ 469075 h 1668483"/>
                  <a:gd name="connsiteX130" fmla="*/ 893057 w 1203395"/>
                  <a:gd name="connsiteY130" fmla="*/ 445324 h 1668483"/>
                  <a:gd name="connsiteX131" fmla="*/ 887119 w 1203395"/>
                  <a:gd name="connsiteY131" fmla="*/ 427511 h 1668483"/>
                  <a:gd name="connsiteX132" fmla="*/ 875244 w 1203395"/>
                  <a:gd name="connsiteY132" fmla="*/ 409698 h 1668483"/>
                  <a:gd name="connsiteX133" fmla="*/ 881181 w 1203395"/>
                  <a:gd name="connsiteY133" fmla="*/ 279070 h 1668483"/>
                  <a:gd name="connsiteX134" fmla="*/ 881181 w 1203395"/>
                  <a:gd name="connsiteY134" fmla="*/ 231569 h 1668483"/>
                  <a:gd name="connsiteX135" fmla="*/ 875244 w 1203395"/>
                  <a:gd name="connsiteY135" fmla="*/ 213756 h 1668483"/>
                  <a:gd name="connsiteX136" fmla="*/ 869306 w 1203395"/>
                  <a:gd name="connsiteY136" fmla="*/ 184067 h 1668483"/>
                  <a:gd name="connsiteX137" fmla="*/ 857431 w 1203395"/>
                  <a:gd name="connsiteY137" fmla="*/ 148441 h 1668483"/>
                  <a:gd name="connsiteX138" fmla="*/ 863368 w 1203395"/>
                  <a:gd name="connsiteY138" fmla="*/ 0 h 16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</a:cxnLst>
                <a:rect l="l" t="t" r="r" b="b"/>
                <a:pathLst>
                  <a:path w="1203395" h="1668483">
                    <a:moveTo>
                      <a:pt x="803992" y="17813"/>
                    </a:moveTo>
                    <a:cubicBezTo>
                      <a:pt x="807950" y="27709"/>
                      <a:pt x="812497" y="37390"/>
                      <a:pt x="815867" y="47501"/>
                    </a:cubicBezTo>
                    <a:cubicBezTo>
                      <a:pt x="823714" y="71043"/>
                      <a:pt x="824627" y="93833"/>
                      <a:pt x="827742" y="118753"/>
                    </a:cubicBezTo>
                    <a:cubicBezTo>
                      <a:pt x="829721" y="174171"/>
                      <a:pt x="828806" y="229769"/>
                      <a:pt x="833680" y="285008"/>
                    </a:cubicBezTo>
                    <a:cubicBezTo>
                      <a:pt x="834780" y="297477"/>
                      <a:pt x="843100" y="308359"/>
                      <a:pt x="845555" y="320633"/>
                    </a:cubicBezTo>
                    <a:lnTo>
                      <a:pt x="851493" y="350322"/>
                    </a:lnTo>
                    <a:cubicBezTo>
                      <a:pt x="849575" y="375250"/>
                      <a:pt x="839111" y="444059"/>
                      <a:pt x="851493" y="475013"/>
                    </a:cubicBezTo>
                    <a:cubicBezTo>
                      <a:pt x="854143" y="481639"/>
                      <a:pt x="863368" y="482930"/>
                      <a:pt x="869306" y="486888"/>
                    </a:cubicBezTo>
                    <a:cubicBezTo>
                      <a:pt x="873264" y="492826"/>
                      <a:pt x="875130" y="500919"/>
                      <a:pt x="881181" y="504701"/>
                    </a:cubicBezTo>
                    <a:cubicBezTo>
                      <a:pt x="891796" y="511335"/>
                      <a:pt x="916807" y="516576"/>
                      <a:pt x="916807" y="516576"/>
                    </a:cubicBezTo>
                    <a:cubicBezTo>
                      <a:pt x="920766" y="522514"/>
                      <a:pt x="924225" y="528816"/>
                      <a:pt x="928683" y="534389"/>
                    </a:cubicBezTo>
                    <a:cubicBezTo>
                      <a:pt x="932180" y="538760"/>
                      <a:pt x="940415" y="540669"/>
                      <a:pt x="940558" y="546265"/>
                    </a:cubicBezTo>
                    <a:cubicBezTo>
                      <a:pt x="945830" y="751906"/>
                      <a:pt x="965997" y="703201"/>
                      <a:pt x="922745" y="789709"/>
                    </a:cubicBezTo>
                    <a:cubicBezTo>
                      <a:pt x="926952" y="869632"/>
                      <a:pt x="921905" y="877114"/>
                      <a:pt x="934620" y="932213"/>
                    </a:cubicBezTo>
                    <a:cubicBezTo>
                      <a:pt x="938290" y="948116"/>
                      <a:pt x="937443" y="966134"/>
                      <a:pt x="946496" y="979714"/>
                    </a:cubicBezTo>
                    <a:cubicBezTo>
                      <a:pt x="954413" y="991589"/>
                      <a:pt x="963863" y="1002575"/>
                      <a:pt x="970246" y="1015340"/>
                    </a:cubicBezTo>
                    <a:cubicBezTo>
                      <a:pt x="985313" y="1045474"/>
                      <a:pt x="977212" y="1031726"/>
                      <a:pt x="993997" y="1056904"/>
                    </a:cubicBezTo>
                    <a:cubicBezTo>
                      <a:pt x="992018" y="1072738"/>
                      <a:pt x="989821" y="1088546"/>
                      <a:pt x="988059" y="1104405"/>
                    </a:cubicBezTo>
                    <a:cubicBezTo>
                      <a:pt x="985862" y="1124174"/>
                      <a:pt x="986946" y="1144485"/>
                      <a:pt x="982122" y="1163782"/>
                    </a:cubicBezTo>
                    <a:cubicBezTo>
                      <a:pt x="980430" y="1170550"/>
                      <a:pt x="955489" y="1185494"/>
                      <a:pt x="952433" y="1187532"/>
                    </a:cubicBezTo>
                    <a:cubicBezTo>
                      <a:pt x="950454" y="1195449"/>
                      <a:pt x="947956" y="1203254"/>
                      <a:pt x="946496" y="1211283"/>
                    </a:cubicBezTo>
                    <a:cubicBezTo>
                      <a:pt x="938086" y="1257541"/>
                      <a:pt x="944721" y="1241242"/>
                      <a:pt x="934620" y="1276597"/>
                    </a:cubicBezTo>
                    <a:cubicBezTo>
                      <a:pt x="932901" y="1282615"/>
                      <a:pt x="931903" y="1289043"/>
                      <a:pt x="928683" y="1294410"/>
                    </a:cubicBezTo>
                    <a:cubicBezTo>
                      <a:pt x="925803" y="1299210"/>
                      <a:pt x="920766" y="1302327"/>
                      <a:pt x="916807" y="1306285"/>
                    </a:cubicBezTo>
                    <a:cubicBezTo>
                      <a:pt x="918786" y="1330036"/>
                      <a:pt x="918071" y="1354167"/>
                      <a:pt x="922745" y="1377537"/>
                    </a:cubicBezTo>
                    <a:cubicBezTo>
                      <a:pt x="924145" y="1384535"/>
                      <a:pt x="931429" y="1388967"/>
                      <a:pt x="934620" y="1395350"/>
                    </a:cubicBezTo>
                    <a:cubicBezTo>
                      <a:pt x="937419" y="1400948"/>
                      <a:pt x="938579" y="1407225"/>
                      <a:pt x="940558" y="1413163"/>
                    </a:cubicBezTo>
                    <a:cubicBezTo>
                      <a:pt x="937046" y="1441260"/>
                      <a:pt x="941991" y="1459232"/>
                      <a:pt x="922745" y="1478478"/>
                    </a:cubicBezTo>
                    <a:cubicBezTo>
                      <a:pt x="917699" y="1483524"/>
                      <a:pt x="910870" y="1486395"/>
                      <a:pt x="904932" y="1490353"/>
                    </a:cubicBezTo>
                    <a:cubicBezTo>
                      <a:pt x="886425" y="1545872"/>
                      <a:pt x="901326" y="1519627"/>
                      <a:pt x="774304" y="1514104"/>
                    </a:cubicBezTo>
                    <a:cubicBezTo>
                      <a:pt x="768711" y="1513861"/>
                      <a:pt x="765787" y="1506707"/>
                      <a:pt x="762428" y="1502228"/>
                    </a:cubicBezTo>
                    <a:cubicBezTo>
                      <a:pt x="716425" y="1440890"/>
                      <a:pt x="758972" y="1493630"/>
                      <a:pt x="720865" y="1425039"/>
                    </a:cubicBezTo>
                    <a:cubicBezTo>
                      <a:pt x="718146" y="1420145"/>
                      <a:pt x="712486" y="1417535"/>
                      <a:pt x="708989" y="1413163"/>
                    </a:cubicBezTo>
                    <a:cubicBezTo>
                      <a:pt x="704531" y="1407591"/>
                      <a:pt x="701072" y="1401288"/>
                      <a:pt x="697114" y="1395350"/>
                    </a:cubicBezTo>
                    <a:cubicBezTo>
                      <a:pt x="685239" y="1399309"/>
                      <a:pt x="673363" y="1411185"/>
                      <a:pt x="661488" y="1407226"/>
                    </a:cubicBezTo>
                    <a:cubicBezTo>
                      <a:pt x="619092" y="1393093"/>
                      <a:pt x="636278" y="1402293"/>
                      <a:pt x="608049" y="1383475"/>
                    </a:cubicBezTo>
                    <a:cubicBezTo>
                      <a:pt x="606070" y="1377537"/>
                      <a:pt x="606998" y="1369572"/>
                      <a:pt x="602111" y="1365662"/>
                    </a:cubicBezTo>
                    <a:cubicBezTo>
                      <a:pt x="595739" y="1360564"/>
                      <a:pt x="586439" y="1360878"/>
                      <a:pt x="578361" y="1359724"/>
                    </a:cubicBezTo>
                    <a:cubicBezTo>
                      <a:pt x="558670" y="1356911"/>
                      <a:pt x="538776" y="1355766"/>
                      <a:pt x="518984" y="1353787"/>
                    </a:cubicBezTo>
                    <a:cubicBezTo>
                      <a:pt x="488897" y="1323697"/>
                      <a:pt x="527834" y="1359096"/>
                      <a:pt x="489296" y="1335974"/>
                    </a:cubicBezTo>
                    <a:cubicBezTo>
                      <a:pt x="484495" y="1333094"/>
                      <a:pt x="482923" y="1325130"/>
                      <a:pt x="477420" y="1324098"/>
                    </a:cubicBezTo>
                    <a:cubicBezTo>
                      <a:pt x="450116" y="1318979"/>
                      <a:pt x="422002" y="1320140"/>
                      <a:pt x="394293" y="1318161"/>
                    </a:cubicBezTo>
                    <a:cubicBezTo>
                      <a:pt x="392896" y="1309781"/>
                      <a:pt x="385301" y="1252790"/>
                      <a:pt x="376480" y="1246909"/>
                    </a:cubicBezTo>
                    <a:lnTo>
                      <a:pt x="358667" y="1235033"/>
                    </a:lnTo>
                    <a:cubicBezTo>
                      <a:pt x="354709" y="1229096"/>
                      <a:pt x="353873" y="1218106"/>
                      <a:pt x="346792" y="1217221"/>
                    </a:cubicBezTo>
                    <a:cubicBezTo>
                      <a:pt x="334371" y="1215669"/>
                      <a:pt x="311166" y="1229096"/>
                      <a:pt x="311166" y="1229096"/>
                    </a:cubicBezTo>
                    <a:cubicBezTo>
                      <a:pt x="307208" y="1223158"/>
                      <a:pt x="302482" y="1217666"/>
                      <a:pt x="299291" y="1211283"/>
                    </a:cubicBezTo>
                    <a:cubicBezTo>
                      <a:pt x="296492" y="1205685"/>
                      <a:pt x="297779" y="1197896"/>
                      <a:pt x="293353" y="1193470"/>
                    </a:cubicBezTo>
                    <a:cubicBezTo>
                      <a:pt x="288927" y="1189044"/>
                      <a:pt x="281478" y="1189511"/>
                      <a:pt x="275540" y="1187532"/>
                    </a:cubicBezTo>
                    <a:cubicBezTo>
                      <a:pt x="270145" y="1179439"/>
                      <a:pt x="261192" y="1163486"/>
                      <a:pt x="251789" y="1157844"/>
                    </a:cubicBezTo>
                    <a:cubicBezTo>
                      <a:pt x="246422" y="1154624"/>
                      <a:pt x="239914" y="1153885"/>
                      <a:pt x="233976" y="1151906"/>
                    </a:cubicBezTo>
                    <a:cubicBezTo>
                      <a:pt x="228038" y="1145968"/>
                      <a:pt x="222614" y="1139469"/>
                      <a:pt x="216163" y="1134093"/>
                    </a:cubicBezTo>
                    <a:cubicBezTo>
                      <a:pt x="210681" y="1129525"/>
                      <a:pt x="204733" y="1125409"/>
                      <a:pt x="198350" y="1122218"/>
                    </a:cubicBezTo>
                    <a:cubicBezTo>
                      <a:pt x="166058" y="1106072"/>
                      <a:pt x="76355" y="1110493"/>
                      <a:pt x="73659" y="1110343"/>
                    </a:cubicBezTo>
                    <a:cubicBezTo>
                      <a:pt x="50846" y="1095134"/>
                      <a:pt x="36575" y="1092217"/>
                      <a:pt x="26158" y="1068779"/>
                    </a:cubicBezTo>
                    <a:cubicBezTo>
                      <a:pt x="21074" y="1057340"/>
                      <a:pt x="18241" y="1045028"/>
                      <a:pt x="14283" y="1033153"/>
                    </a:cubicBezTo>
                    <a:lnTo>
                      <a:pt x="8345" y="1015340"/>
                    </a:lnTo>
                    <a:cubicBezTo>
                      <a:pt x="92" y="1040098"/>
                      <a:pt x="-5332" y="1047830"/>
                      <a:pt x="8345" y="1080654"/>
                    </a:cubicBezTo>
                    <a:cubicBezTo>
                      <a:pt x="12651" y="1090989"/>
                      <a:pt x="32096" y="1104405"/>
                      <a:pt x="32096" y="1104405"/>
                    </a:cubicBezTo>
                    <a:cubicBezTo>
                      <a:pt x="34075" y="1112322"/>
                      <a:pt x="32935" y="1121784"/>
                      <a:pt x="38033" y="1128156"/>
                    </a:cubicBezTo>
                    <a:cubicBezTo>
                      <a:pt x="41943" y="1133043"/>
                      <a:pt x="50479" y="1130873"/>
                      <a:pt x="55846" y="1134093"/>
                    </a:cubicBezTo>
                    <a:cubicBezTo>
                      <a:pt x="60647" y="1136973"/>
                      <a:pt x="62167" y="1145275"/>
                      <a:pt x="67722" y="1145969"/>
                    </a:cubicBezTo>
                    <a:cubicBezTo>
                      <a:pt x="110973" y="1151375"/>
                      <a:pt x="154807" y="1149927"/>
                      <a:pt x="198350" y="1151906"/>
                    </a:cubicBezTo>
                    <a:cubicBezTo>
                      <a:pt x="207829" y="1180341"/>
                      <a:pt x="199862" y="1165293"/>
                      <a:pt x="228039" y="1193470"/>
                    </a:cubicBezTo>
                    <a:cubicBezTo>
                      <a:pt x="233977" y="1199408"/>
                      <a:pt x="238865" y="1206625"/>
                      <a:pt x="245852" y="1211283"/>
                    </a:cubicBezTo>
                    <a:cubicBezTo>
                      <a:pt x="257727" y="1219200"/>
                      <a:pt x="271386" y="1224941"/>
                      <a:pt x="281478" y="1235033"/>
                    </a:cubicBezTo>
                    <a:cubicBezTo>
                      <a:pt x="285436" y="1238992"/>
                      <a:pt x="289856" y="1242537"/>
                      <a:pt x="293353" y="1246909"/>
                    </a:cubicBezTo>
                    <a:cubicBezTo>
                      <a:pt x="298949" y="1253904"/>
                      <a:pt x="307544" y="1271817"/>
                      <a:pt x="317104" y="1276597"/>
                    </a:cubicBezTo>
                    <a:cubicBezTo>
                      <a:pt x="324403" y="1280246"/>
                      <a:pt x="332937" y="1280556"/>
                      <a:pt x="340854" y="1282535"/>
                    </a:cubicBezTo>
                    <a:cubicBezTo>
                      <a:pt x="355091" y="1325245"/>
                      <a:pt x="337818" y="1271909"/>
                      <a:pt x="352729" y="1324098"/>
                    </a:cubicBezTo>
                    <a:cubicBezTo>
                      <a:pt x="354448" y="1330116"/>
                      <a:pt x="353780" y="1338001"/>
                      <a:pt x="358667" y="1341911"/>
                    </a:cubicBezTo>
                    <a:cubicBezTo>
                      <a:pt x="365039" y="1347009"/>
                      <a:pt x="374601" y="1345504"/>
                      <a:pt x="382418" y="1347849"/>
                    </a:cubicBezTo>
                    <a:cubicBezTo>
                      <a:pt x="394408" y="1351446"/>
                      <a:pt x="418044" y="1359724"/>
                      <a:pt x="418044" y="1359724"/>
                    </a:cubicBezTo>
                    <a:cubicBezTo>
                      <a:pt x="423982" y="1363683"/>
                      <a:pt x="429336" y="1368702"/>
                      <a:pt x="435857" y="1371600"/>
                    </a:cubicBezTo>
                    <a:cubicBezTo>
                      <a:pt x="458325" y="1381586"/>
                      <a:pt x="477535" y="1385116"/>
                      <a:pt x="501171" y="1389413"/>
                    </a:cubicBezTo>
                    <a:cubicBezTo>
                      <a:pt x="513016" y="1391567"/>
                      <a:pt x="524922" y="1393371"/>
                      <a:pt x="536797" y="1395350"/>
                    </a:cubicBezTo>
                    <a:cubicBezTo>
                      <a:pt x="546693" y="1399309"/>
                      <a:pt x="556374" y="1403856"/>
                      <a:pt x="566485" y="1407226"/>
                    </a:cubicBezTo>
                    <a:cubicBezTo>
                      <a:pt x="574227" y="1409807"/>
                      <a:pt x="582735" y="1409948"/>
                      <a:pt x="590236" y="1413163"/>
                    </a:cubicBezTo>
                    <a:cubicBezTo>
                      <a:pt x="596795" y="1415974"/>
                      <a:pt x="601528" y="1422141"/>
                      <a:pt x="608049" y="1425039"/>
                    </a:cubicBezTo>
                    <a:cubicBezTo>
                      <a:pt x="619488" y="1430123"/>
                      <a:pt x="633260" y="1429971"/>
                      <a:pt x="643675" y="1436914"/>
                    </a:cubicBezTo>
                    <a:cubicBezTo>
                      <a:pt x="649613" y="1440872"/>
                      <a:pt x="655105" y="1445598"/>
                      <a:pt x="661488" y="1448789"/>
                    </a:cubicBezTo>
                    <a:cubicBezTo>
                      <a:pt x="670980" y="1453535"/>
                      <a:pt x="694173" y="1458128"/>
                      <a:pt x="703052" y="1460665"/>
                    </a:cubicBezTo>
                    <a:cubicBezTo>
                      <a:pt x="709070" y="1462384"/>
                      <a:pt x="714927" y="1464623"/>
                      <a:pt x="720865" y="1466602"/>
                    </a:cubicBezTo>
                    <a:cubicBezTo>
                      <a:pt x="728972" y="1474710"/>
                      <a:pt x="740870" y="1485056"/>
                      <a:pt x="744615" y="1496291"/>
                    </a:cubicBezTo>
                    <a:cubicBezTo>
                      <a:pt x="748422" y="1507712"/>
                      <a:pt x="748574" y="1520042"/>
                      <a:pt x="750553" y="1531917"/>
                    </a:cubicBezTo>
                    <a:cubicBezTo>
                      <a:pt x="758470" y="1529938"/>
                      <a:pt x="766143" y="1525979"/>
                      <a:pt x="774304" y="1525979"/>
                    </a:cubicBezTo>
                    <a:cubicBezTo>
                      <a:pt x="899846" y="1525979"/>
                      <a:pt x="874995" y="1521465"/>
                      <a:pt x="940558" y="1537854"/>
                    </a:cubicBezTo>
                    <a:cubicBezTo>
                      <a:pt x="998774" y="1615477"/>
                      <a:pt x="924090" y="1521386"/>
                      <a:pt x="976184" y="1573480"/>
                    </a:cubicBezTo>
                    <a:cubicBezTo>
                      <a:pt x="981230" y="1578526"/>
                      <a:pt x="982689" y="1586594"/>
                      <a:pt x="988059" y="1591293"/>
                    </a:cubicBezTo>
                    <a:cubicBezTo>
                      <a:pt x="1001569" y="1603115"/>
                      <a:pt x="1029202" y="1619105"/>
                      <a:pt x="1047436" y="1626919"/>
                    </a:cubicBezTo>
                    <a:cubicBezTo>
                      <a:pt x="1053189" y="1629384"/>
                      <a:pt x="1059063" y="1631905"/>
                      <a:pt x="1065249" y="1632857"/>
                    </a:cubicBezTo>
                    <a:cubicBezTo>
                      <a:pt x="1084909" y="1635882"/>
                      <a:pt x="1104834" y="1636816"/>
                      <a:pt x="1124626" y="1638795"/>
                    </a:cubicBezTo>
                    <a:lnTo>
                      <a:pt x="1160252" y="1650670"/>
                    </a:lnTo>
                    <a:cubicBezTo>
                      <a:pt x="1166190" y="1652649"/>
                      <a:pt x="1172857" y="1653136"/>
                      <a:pt x="1178065" y="1656608"/>
                    </a:cubicBezTo>
                    <a:lnTo>
                      <a:pt x="1195878" y="1668483"/>
                    </a:lnTo>
                    <a:cubicBezTo>
                      <a:pt x="1197857" y="1662545"/>
                      <a:pt x="1207023" y="1654142"/>
                      <a:pt x="1201815" y="1650670"/>
                    </a:cubicBezTo>
                    <a:cubicBezTo>
                      <a:pt x="1190170" y="1642907"/>
                      <a:pt x="1173975" y="1647477"/>
                      <a:pt x="1160252" y="1644732"/>
                    </a:cubicBezTo>
                    <a:cubicBezTo>
                      <a:pt x="1154115" y="1643505"/>
                      <a:pt x="1148377" y="1640774"/>
                      <a:pt x="1142439" y="1638795"/>
                    </a:cubicBezTo>
                    <a:cubicBezTo>
                      <a:pt x="1107888" y="1604244"/>
                      <a:pt x="1156140" y="1654048"/>
                      <a:pt x="1118688" y="1609106"/>
                    </a:cubicBezTo>
                    <a:cubicBezTo>
                      <a:pt x="1113312" y="1602655"/>
                      <a:pt x="1106251" y="1597744"/>
                      <a:pt x="1100875" y="1591293"/>
                    </a:cubicBezTo>
                    <a:cubicBezTo>
                      <a:pt x="1092782" y="1581581"/>
                      <a:pt x="1088643" y="1568516"/>
                      <a:pt x="1077124" y="1561605"/>
                    </a:cubicBezTo>
                    <a:cubicBezTo>
                      <a:pt x="1071037" y="1557953"/>
                      <a:pt x="1040002" y="1550840"/>
                      <a:pt x="1035561" y="1549730"/>
                    </a:cubicBezTo>
                    <a:cubicBezTo>
                      <a:pt x="1001446" y="1515615"/>
                      <a:pt x="1019149" y="1524466"/>
                      <a:pt x="988059" y="1514104"/>
                    </a:cubicBezTo>
                    <a:cubicBezTo>
                      <a:pt x="948482" y="1454737"/>
                      <a:pt x="958371" y="1482561"/>
                      <a:pt x="958371" y="1377537"/>
                    </a:cubicBezTo>
                    <a:cubicBezTo>
                      <a:pt x="958371" y="1361580"/>
                      <a:pt x="961455" y="1409339"/>
                      <a:pt x="964309" y="1425039"/>
                    </a:cubicBezTo>
                    <a:cubicBezTo>
                      <a:pt x="965429" y="1431197"/>
                      <a:pt x="968267" y="1436914"/>
                      <a:pt x="970246" y="1442852"/>
                    </a:cubicBezTo>
                    <a:cubicBezTo>
                      <a:pt x="972225" y="1458686"/>
                      <a:pt x="970817" y="1475326"/>
                      <a:pt x="976184" y="1490353"/>
                    </a:cubicBezTo>
                    <a:cubicBezTo>
                      <a:pt x="980984" y="1503794"/>
                      <a:pt x="999935" y="1525979"/>
                      <a:pt x="999935" y="1525979"/>
                    </a:cubicBezTo>
                    <a:cubicBezTo>
                      <a:pt x="1001914" y="1518062"/>
                      <a:pt x="1005872" y="1510389"/>
                      <a:pt x="1005872" y="1502228"/>
                    </a:cubicBezTo>
                    <a:cubicBezTo>
                      <a:pt x="1005872" y="1499407"/>
                      <a:pt x="996288" y="1454134"/>
                      <a:pt x="993997" y="1448789"/>
                    </a:cubicBezTo>
                    <a:cubicBezTo>
                      <a:pt x="991186" y="1442230"/>
                      <a:pt x="985020" y="1437497"/>
                      <a:pt x="982122" y="1430976"/>
                    </a:cubicBezTo>
                    <a:cubicBezTo>
                      <a:pt x="971162" y="1406317"/>
                      <a:pt x="969389" y="1391064"/>
                      <a:pt x="964309" y="1365662"/>
                    </a:cubicBezTo>
                    <a:cubicBezTo>
                      <a:pt x="966288" y="1341911"/>
                      <a:pt x="966328" y="1317919"/>
                      <a:pt x="970246" y="1294410"/>
                    </a:cubicBezTo>
                    <a:cubicBezTo>
                      <a:pt x="973208" y="1276640"/>
                      <a:pt x="983611" y="1258763"/>
                      <a:pt x="988059" y="1240971"/>
                    </a:cubicBezTo>
                    <a:cubicBezTo>
                      <a:pt x="990038" y="1233054"/>
                      <a:pt x="987801" y="1222532"/>
                      <a:pt x="993997" y="1217221"/>
                    </a:cubicBezTo>
                    <a:cubicBezTo>
                      <a:pt x="1003501" y="1209075"/>
                      <a:pt x="1029623" y="1205345"/>
                      <a:pt x="1029623" y="1205345"/>
                    </a:cubicBezTo>
                    <a:cubicBezTo>
                      <a:pt x="1049988" y="1144250"/>
                      <a:pt x="1048072" y="1164697"/>
                      <a:pt x="1035561" y="1068779"/>
                    </a:cubicBezTo>
                    <a:cubicBezTo>
                      <a:pt x="1033942" y="1056366"/>
                      <a:pt x="1030628" y="1043569"/>
                      <a:pt x="1023685" y="1033153"/>
                    </a:cubicBezTo>
                    <a:lnTo>
                      <a:pt x="999935" y="997527"/>
                    </a:lnTo>
                    <a:cubicBezTo>
                      <a:pt x="997616" y="985933"/>
                      <a:pt x="989654" y="939745"/>
                      <a:pt x="982122" y="932213"/>
                    </a:cubicBezTo>
                    <a:lnTo>
                      <a:pt x="970246" y="920337"/>
                    </a:lnTo>
                    <a:cubicBezTo>
                      <a:pt x="945337" y="845601"/>
                      <a:pt x="959809" y="895884"/>
                      <a:pt x="970246" y="718457"/>
                    </a:cubicBezTo>
                    <a:cubicBezTo>
                      <a:pt x="970879" y="707699"/>
                      <a:pt x="984846" y="684389"/>
                      <a:pt x="988059" y="676893"/>
                    </a:cubicBezTo>
                    <a:cubicBezTo>
                      <a:pt x="990524" y="671140"/>
                      <a:pt x="992018" y="665018"/>
                      <a:pt x="993997" y="659080"/>
                    </a:cubicBezTo>
                    <a:cubicBezTo>
                      <a:pt x="992018" y="627413"/>
                      <a:pt x="991380" y="595633"/>
                      <a:pt x="988059" y="564078"/>
                    </a:cubicBezTo>
                    <a:cubicBezTo>
                      <a:pt x="987404" y="557854"/>
                      <a:pt x="985342" y="551632"/>
                      <a:pt x="982122" y="546265"/>
                    </a:cubicBezTo>
                    <a:cubicBezTo>
                      <a:pt x="979242" y="541464"/>
                      <a:pt x="974205" y="538348"/>
                      <a:pt x="970246" y="534389"/>
                    </a:cubicBezTo>
                    <a:cubicBezTo>
                      <a:pt x="968267" y="528451"/>
                      <a:pt x="967529" y="521943"/>
                      <a:pt x="964309" y="516576"/>
                    </a:cubicBezTo>
                    <a:cubicBezTo>
                      <a:pt x="957693" y="505549"/>
                      <a:pt x="943954" y="500293"/>
                      <a:pt x="934620" y="492826"/>
                    </a:cubicBezTo>
                    <a:cubicBezTo>
                      <a:pt x="892317" y="458983"/>
                      <a:pt x="959758" y="505625"/>
                      <a:pt x="904932" y="469075"/>
                    </a:cubicBezTo>
                    <a:cubicBezTo>
                      <a:pt x="900974" y="461158"/>
                      <a:pt x="896544" y="453460"/>
                      <a:pt x="893057" y="445324"/>
                    </a:cubicBezTo>
                    <a:cubicBezTo>
                      <a:pt x="890592" y="439571"/>
                      <a:pt x="889918" y="433109"/>
                      <a:pt x="887119" y="427511"/>
                    </a:cubicBezTo>
                    <a:cubicBezTo>
                      <a:pt x="883928" y="421128"/>
                      <a:pt x="879202" y="415636"/>
                      <a:pt x="875244" y="409698"/>
                    </a:cubicBezTo>
                    <a:cubicBezTo>
                      <a:pt x="877223" y="366155"/>
                      <a:pt x="877705" y="322519"/>
                      <a:pt x="881181" y="279070"/>
                    </a:cubicBezTo>
                    <a:cubicBezTo>
                      <a:pt x="884785" y="234022"/>
                      <a:pt x="897256" y="295872"/>
                      <a:pt x="881181" y="231569"/>
                    </a:cubicBezTo>
                    <a:cubicBezTo>
                      <a:pt x="879663" y="225497"/>
                      <a:pt x="876762" y="219828"/>
                      <a:pt x="875244" y="213756"/>
                    </a:cubicBezTo>
                    <a:cubicBezTo>
                      <a:pt x="872796" y="203965"/>
                      <a:pt x="871961" y="193804"/>
                      <a:pt x="869306" y="184067"/>
                    </a:cubicBezTo>
                    <a:cubicBezTo>
                      <a:pt x="866012" y="171990"/>
                      <a:pt x="857431" y="148441"/>
                      <a:pt x="857431" y="148441"/>
                    </a:cubicBezTo>
                    <a:cubicBezTo>
                      <a:pt x="866322" y="59524"/>
                      <a:pt x="863368" y="108956"/>
                      <a:pt x="863368" y="0"/>
                    </a:cubicBezTo>
                  </a:path>
                </a:pathLst>
              </a:custGeom>
              <a:ln w="762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Freeform 10"/>
            <p:cNvSpPr/>
            <p:nvPr/>
          </p:nvSpPr>
          <p:spPr>
            <a:xfrm>
              <a:off x="2525157" y="2378714"/>
              <a:ext cx="228600" cy="68677"/>
            </a:xfrm>
            <a:custGeom>
              <a:avLst/>
              <a:gdLst>
                <a:gd name="connsiteX0" fmla="*/ 228600 w 228600"/>
                <a:gd name="connsiteY0" fmla="*/ 68677 h 68677"/>
                <a:gd name="connsiteX1" fmla="*/ 147918 w 228600"/>
                <a:gd name="connsiteY1" fmla="*/ 14889 h 68677"/>
                <a:gd name="connsiteX2" fmla="*/ 107577 w 228600"/>
                <a:gd name="connsiteY2" fmla="*/ 1442 h 68677"/>
                <a:gd name="connsiteX3" fmla="*/ 0 w 228600"/>
                <a:gd name="connsiteY3" fmla="*/ 1442 h 68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68677">
                  <a:moveTo>
                    <a:pt x="228600" y="68677"/>
                  </a:moveTo>
                  <a:cubicBezTo>
                    <a:pt x="64124" y="35782"/>
                    <a:pt x="220279" y="87250"/>
                    <a:pt x="147918" y="14889"/>
                  </a:cubicBezTo>
                  <a:cubicBezTo>
                    <a:pt x="137895" y="4866"/>
                    <a:pt x="121693" y="2725"/>
                    <a:pt x="107577" y="1442"/>
                  </a:cubicBezTo>
                  <a:cubicBezTo>
                    <a:pt x="71865" y="-1804"/>
                    <a:pt x="35859" y="1442"/>
                    <a:pt x="0" y="1442"/>
                  </a:cubicBezTo>
                </a:path>
              </a:pathLst>
            </a:cu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039235" y="5337781"/>
            <a:ext cx="1140440" cy="1650207"/>
            <a:chOff x="2962019" y="4475513"/>
            <a:chExt cx="1140440" cy="1650207"/>
          </a:xfrm>
        </p:grpSpPr>
        <p:grpSp>
          <p:nvGrpSpPr>
            <p:cNvPr id="6" name="Group 5"/>
            <p:cNvGrpSpPr/>
            <p:nvPr/>
          </p:nvGrpSpPr>
          <p:grpSpPr>
            <a:xfrm>
              <a:off x="2962019" y="4475513"/>
              <a:ext cx="1140440" cy="1650207"/>
              <a:chOff x="5005499" y="4095070"/>
              <a:chExt cx="1036764" cy="1500188"/>
            </a:xfrm>
          </p:grpSpPr>
          <p:pic>
            <p:nvPicPr>
              <p:cNvPr id="1033" name="Picture 9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05499" y="4095070"/>
                <a:ext cx="914400" cy="15001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34" name="Picture 10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32399" y="4475693"/>
                <a:ext cx="409864" cy="8529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35" name="Picture 11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38800" y="5382533"/>
                <a:ext cx="225425" cy="212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37" name="Picture 13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62600" y="5380038"/>
                <a:ext cx="122237" cy="1825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1" name="Freeform 20"/>
            <p:cNvSpPr/>
            <p:nvPr/>
          </p:nvSpPr>
          <p:spPr>
            <a:xfrm>
              <a:off x="3655503" y="4495800"/>
              <a:ext cx="445850" cy="995082"/>
            </a:xfrm>
            <a:custGeom>
              <a:avLst/>
              <a:gdLst>
                <a:gd name="connsiteX0" fmla="*/ 148152 w 511222"/>
                <a:gd name="connsiteY0" fmla="*/ 0 h 995082"/>
                <a:gd name="connsiteX1" fmla="*/ 134705 w 511222"/>
                <a:gd name="connsiteY1" fmla="*/ 94129 h 995082"/>
                <a:gd name="connsiteX2" fmla="*/ 215387 w 511222"/>
                <a:gd name="connsiteY2" fmla="*/ 134470 h 995082"/>
                <a:gd name="connsiteX3" fmla="*/ 94363 w 511222"/>
                <a:gd name="connsiteY3" fmla="*/ 255494 h 995082"/>
                <a:gd name="connsiteX4" fmla="*/ 67469 w 511222"/>
                <a:gd name="connsiteY4" fmla="*/ 336176 h 995082"/>
                <a:gd name="connsiteX5" fmla="*/ 27128 w 511222"/>
                <a:gd name="connsiteY5" fmla="*/ 349623 h 995082"/>
                <a:gd name="connsiteX6" fmla="*/ 234 w 511222"/>
                <a:gd name="connsiteY6" fmla="*/ 309282 h 995082"/>
                <a:gd name="connsiteX7" fmla="*/ 40575 w 511222"/>
                <a:gd name="connsiteY7" fmla="*/ 268941 h 995082"/>
                <a:gd name="connsiteX8" fmla="*/ 80916 w 511222"/>
                <a:gd name="connsiteY8" fmla="*/ 242047 h 995082"/>
                <a:gd name="connsiteX9" fmla="*/ 215387 w 511222"/>
                <a:gd name="connsiteY9" fmla="*/ 201706 h 995082"/>
                <a:gd name="connsiteX10" fmla="*/ 282622 w 511222"/>
                <a:gd name="connsiteY10" fmla="*/ 215153 h 995082"/>
                <a:gd name="connsiteX11" fmla="*/ 296069 w 511222"/>
                <a:gd name="connsiteY11" fmla="*/ 295835 h 995082"/>
                <a:gd name="connsiteX12" fmla="*/ 255728 w 511222"/>
                <a:gd name="connsiteY12" fmla="*/ 322729 h 995082"/>
                <a:gd name="connsiteX13" fmla="*/ 296069 w 511222"/>
                <a:gd name="connsiteY13" fmla="*/ 376517 h 995082"/>
                <a:gd name="connsiteX14" fmla="*/ 322963 w 511222"/>
                <a:gd name="connsiteY14" fmla="*/ 416859 h 995082"/>
                <a:gd name="connsiteX15" fmla="*/ 363305 w 511222"/>
                <a:gd name="connsiteY15" fmla="*/ 443753 h 995082"/>
                <a:gd name="connsiteX16" fmla="*/ 349857 w 511222"/>
                <a:gd name="connsiteY16" fmla="*/ 510988 h 995082"/>
                <a:gd name="connsiteX17" fmla="*/ 349857 w 511222"/>
                <a:gd name="connsiteY17" fmla="*/ 605117 h 995082"/>
                <a:gd name="connsiteX18" fmla="*/ 390199 w 511222"/>
                <a:gd name="connsiteY18" fmla="*/ 618565 h 995082"/>
                <a:gd name="connsiteX19" fmla="*/ 470881 w 511222"/>
                <a:gd name="connsiteY19" fmla="*/ 658906 h 995082"/>
                <a:gd name="connsiteX20" fmla="*/ 497775 w 511222"/>
                <a:gd name="connsiteY20" fmla="*/ 699247 h 995082"/>
                <a:gd name="connsiteX21" fmla="*/ 457434 w 511222"/>
                <a:gd name="connsiteY21" fmla="*/ 779929 h 995082"/>
                <a:gd name="connsiteX22" fmla="*/ 443987 w 511222"/>
                <a:gd name="connsiteY22" fmla="*/ 833717 h 995082"/>
                <a:gd name="connsiteX23" fmla="*/ 430540 w 511222"/>
                <a:gd name="connsiteY23" fmla="*/ 874059 h 995082"/>
                <a:gd name="connsiteX24" fmla="*/ 443987 w 511222"/>
                <a:gd name="connsiteY24" fmla="*/ 927847 h 995082"/>
                <a:gd name="connsiteX25" fmla="*/ 457434 w 511222"/>
                <a:gd name="connsiteY25" fmla="*/ 995082 h 995082"/>
                <a:gd name="connsiteX26" fmla="*/ 511222 w 511222"/>
                <a:gd name="connsiteY26" fmla="*/ 874059 h 995082"/>
                <a:gd name="connsiteX27" fmla="*/ 497775 w 511222"/>
                <a:gd name="connsiteY27" fmla="*/ 739588 h 995082"/>
                <a:gd name="connsiteX28" fmla="*/ 470881 w 511222"/>
                <a:gd name="connsiteY28" fmla="*/ 699247 h 995082"/>
                <a:gd name="connsiteX29" fmla="*/ 511222 w 511222"/>
                <a:gd name="connsiteY29" fmla="*/ 591670 h 995082"/>
                <a:gd name="connsiteX30" fmla="*/ 470881 w 511222"/>
                <a:gd name="connsiteY30" fmla="*/ 551329 h 995082"/>
                <a:gd name="connsiteX31" fmla="*/ 430540 w 511222"/>
                <a:gd name="connsiteY31" fmla="*/ 524435 h 995082"/>
                <a:gd name="connsiteX32" fmla="*/ 390199 w 511222"/>
                <a:gd name="connsiteY32" fmla="*/ 430306 h 995082"/>
                <a:gd name="connsiteX33" fmla="*/ 349857 w 511222"/>
                <a:gd name="connsiteY33" fmla="*/ 349623 h 995082"/>
                <a:gd name="connsiteX34" fmla="*/ 322963 w 511222"/>
                <a:gd name="connsiteY34" fmla="*/ 174812 h 995082"/>
                <a:gd name="connsiteX35" fmla="*/ 296069 w 511222"/>
                <a:gd name="connsiteY35" fmla="*/ 147917 h 995082"/>
                <a:gd name="connsiteX36" fmla="*/ 255728 w 511222"/>
                <a:gd name="connsiteY36" fmla="*/ 80682 h 995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11222" h="995082">
                  <a:moveTo>
                    <a:pt x="148152" y="0"/>
                  </a:moveTo>
                  <a:cubicBezTo>
                    <a:pt x="143670" y="31376"/>
                    <a:pt x="127829" y="63189"/>
                    <a:pt x="134705" y="94129"/>
                  </a:cubicBezTo>
                  <a:cubicBezTo>
                    <a:pt x="138876" y="112898"/>
                    <a:pt x="201781" y="129935"/>
                    <a:pt x="215387" y="134470"/>
                  </a:cubicBezTo>
                  <a:cubicBezTo>
                    <a:pt x="186160" y="368290"/>
                    <a:pt x="249097" y="147181"/>
                    <a:pt x="94363" y="255494"/>
                  </a:cubicBezTo>
                  <a:cubicBezTo>
                    <a:pt x="71139" y="271751"/>
                    <a:pt x="94363" y="327211"/>
                    <a:pt x="67469" y="336176"/>
                  </a:cubicBezTo>
                  <a:lnTo>
                    <a:pt x="27128" y="349623"/>
                  </a:lnTo>
                  <a:cubicBezTo>
                    <a:pt x="18163" y="336176"/>
                    <a:pt x="-2423" y="325223"/>
                    <a:pt x="234" y="309282"/>
                  </a:cubicBezTo>
                  <a:cubicBezTo>
                    <a:pt x="3360" y="290524"/>
                    <a:pt x="25966" y="281115"/>
                    <a:pt x="40575" y="268941"/>
                  </a:cubicBezTo>
                  <a:cubicBezTo>
                    <a:pt x="52990" y="258595"/>
                    <a:pt x="66148" y="248611"/>
                    <a:pt x="80916" y="242047"/>
                  </a:cubicBezTo>
                  <a:cubicBezTo>
                    <a:pt x="123007" y="223340"/>
                    <a:pt x="170685" y="212882"/>
                    <a:pt x="215387" y="201706"/>
                  </a:cubicBezTo>
                  <a:cubicBezTo>
                    <a:pt x="237799" y="206188"/>
                    <a:pt x="262778" y="203813"/>
                    <a:pt x="282622" y="215153"/>
                  </a:cubicBezTo>
                  <a:cubicBezTo>
                    <a:pt x="314768" y="233522"/>
                    <a:pt x="316916" y="269776"/>
                    <a:pt x="296069" y="295835"/>
                  </a:cubicBezTo>
                  <a:cubicBezTo>
                    <a:pt x="285973" y="308455"/>
                    <a:pt x="269175" y="313764"/>
                    <a:pt x="255728" y="322729"/>
                  </a:cubicBezTo>
                  <a:cubicBezTo>
                    <a:pt x="269175" y="340658"/>
                    <a:pt x="283043" y="358280"/>
                    <a:pt x="296069" y="376517"/>
                  </a:cubicBezTo>
                  <a:cubicBezTo>
                    <a:pt x="305463" y="389668"/>
                    <a:pt x="311535" y="405431"/>
                    <a:pt x="322963" y="416859"/>
                  </a:cubicBezTo>
                  <a:cubicBezTo>
                    <a:pt x="334391" y="428287"/>
                    <a:pt x="349858" y="434788"/>
                    <a:pt x="363305" y="443753"/>
                  </a:cubicBezTo>
                  <a:cubicBezTo>
                    <a:pt x="358822" y="466165"/>
                    <a:pt x="355400" y="488815"/>
                    <a:pt x="349857" y="510988"/>
                  </a:cubicBezTo>
                  <a:cubicBezTo>
                    <a:pt x="341023" y="546321"/>
                    <a:pt x="319337" y="566967"/>
                    <a:pt x="349857" y="605117"/>
                  </a:cubicBezTo>
                  <a:cubicBezTo>
                    <a:pt x="358712" y="616186"/>
                    <a:pt x="377521" y="612226"/>
                    <a:pt x="390199" y="618565"/>
                  </a:cubicBezTo>
                  <a:cubicBezTo>
                    <a:pt x="494465" y="670699"/>
                    <a:pt x="369486" y="625108"/>
                    <a:pt x="470881" y="658906"/>
                  </a:cubicBezTo>
                  <a:cubicBezTo>
                    <a:pt x="479846" y="672353"/>
                    <a:pt x="495118" y="683306"/>
                    <a:pt x="497775" y="699247"/>
                  </a:cubicBezTo>
                  <a:cubicBezTo>
                    <a:pt x="501487" y="721516"/>
                    <a:pt x="466800" y="765880"/>
                    <a:pt x="457434" y="779929"/>
                  </a:cubicBezTo>
                  <a:cubicBezTo>
                    <a:pt x="452952" y="797858"/>
                    <a:pt x="449064" y="815947"/>
                    <a:pt x="443987" y="833717"/>
                  </a:cubicBezTo>
                  <a:cubicBezTo>
                    <a:pt x="440093" y="847346"/>
                    <a:pt x="430540" y="859884"/>
                    <a:pt x="430540" y="874059"/>
                  </a:cubicBezTo>
                  <a:cubicBezTo>
                    <a:pt x="430540" y="892540"/>
                    <a:pt x="439978" y="909806"/>
                    <a:pt x="443987" y="927847"/>
                  </a:cubicBezTo>
                  <a:cubicBezTo>
                    <a:pt x="448945" y="950158"/>
                    <a:pt x="452952" y="972670"/>
                    <a:pt x="457434" y="995082"/>
                  </a:cubicBezTo>
                  <a:cubicBezTo>
                    <a:pt x="489439" y="899068"/>
                    <a:pt x="468603" y="937988"/>
                    <a:pt x="511222" y="874059"/>
                  </a:cubicBezTo>
                  <a:cubicBezTo>
                    <a:pt x="506740" y="829235"/>
                    <a:pt x="507904" y="783482"/>
                    <a:pt x="497775" y="739588"/>
                  </a:cubicBezTo>
                  <a:cubicBezTo>
                    <a:pt x="494141" y="723841"/>
                    <a:pt x="472666" y="715309"/>
                    <a:pt x="470881" y="699247"/>
                  </a:cubicBezTo>
                  <a:cubicBezTo>
                    <a:pt x="463115" y="629357"/>
                    <a:pt x="475882" y="627011"/>
                    <a:pt x="511222" y="591670"/>
                  </a:cubicBezTo>
                  <a:cubicBezTo>
                    <a:pt x="497775" y="578223"/>
                    <a:pt x="485490" y="563503"/>
                    <a:pt x="470881" y="551329"/>
                  </a:cubicBezTo>
                  <a:cubicBezTo>
                    <a:pt x="458466" y="540983"/>
                    <a:pt x="440886" y="536850"/>
                    <a:pt x="430540" y="524435"/>
                  </a:cubicBezTo>
                  <a:cubicBezTo>
                    <a:pt x="395563" y="482463"/>
                    <a:pt x="411218" y="472344"/>
                    <a:pt x="390199" y="430306"/>
                  </a:cubicBezTo>
                  <a:cubicBezTo>
                    <a:pt x="338061" y="326031"/>
                    <a:pt x="383660" y="451028"/>
                    <a:pt x="349857" y="349623"/>
                  </a:cubicBezTo>
                  <a:cubicBezTo>
                    <a:pt x="349080" y="341858"/>
                    <a:pt x="346224" y="213582"/>
                    <a:pt x="322963" y="174812"/>
                  </a:cubicBezTo>
                  <a:cubicBezTo>
                    <a:pt x="316440" y="163940"/>
                    <a:pt x="303989" y="157817"/>
                    <a:pt x="296069" y="147917"/>
                  </a:cubicBezTo>
                  <a:cubicBezTo>
                    <a:pt x="274433" y="120871"/>
                    <a:pt x="269694" y="108614"/>
                    <a:pt x="255728" y="80682"/>
                  </a:cubicBezTo>
                </a:path>
              </a:pathLst>
            </a:cu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56" name="Group 2055"/>
          <p:cNvGrpSpPr/>
          <p:nvPr/>
        </p:nvGrpSpPr>
        <p:grpSpPr>
          <a:xfrm>
            <a:off x="310353" y="-138953"/>
            <a:ext cx="2109124" cy="1953625"/>
            <a:chOff x="157102" y="76881"/>
            <a:chExt cx="2109124" cy="1953625"/>
          </a:xfrm>
        </p:grpSpPr>
        <p:grpSp>
          <p:nvGrpSpPr>
            <p:cNvPr id="25" name="Group 24"/>
            <p:cNvGrpSpPr/>
            <p:nvPr/>
          </p:nvGrpSpPr>
          <p:grpSpPr>
            <a:xfrm>
              <a:off x="157102" y="76881"/>
              <a:ext cx="2109124" cy="1953625"/>
              <a:chOff x="1206390" y="410248"/>
              <a:chExt cx="2109124" cy="1953625"/>
            </a:xfrm>
          </p:grpSpPr>
          <p:pic>
            <p:nvPicPr>
              <p:cNvPr id="1043" name="Picture 19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6390" y="410248"/>
                <a:ext cx="1768476" cy="1822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70" name="Group 69"/>
              <p:cNvGrpSpPr/>
              <p:nvPr/>
            </p:nvGrpSpPr>
            <p:grpSpPr>
              <a:xfrm>
                <a:off x="2697874" y="1321473"/>
                <a:ext cx="617640" cy="1042400"/>
                <a:chOff x="2735160" y="1220525"/>
                <a:chExt cx="617640" cy="1042400"/>
              </a:xfrm>
            </p:grpSpPr>
            <p:sp>
              <p:nvSpPr>
                <p:cNvPr id="71" name="Freeform 70"/>
                <p:cNvSpPr/>
                <p:nvPr/>
              </p:nvSpPr>
              <p:spPr>
                <a:xfrm>
                  <a:off x="2856765" y="1220525"/>
                  <a:ext cx="496035" cy="1042400"/>
                </a:xfrm>
                <a:custGeom>
                  <a:avLst/>
                  <a:gdLst>
                    <a:gd name="connsiteX0" fmla="*/ 430919 w 430919"/>
                    <a:gd name="connsiteY0" fmla="*/ 0 h 995083"/>
                    <a:gd name="connsiteX1" fmla="*/ 417472 w 430919"/>
                    <a:gd name="connsiteY1" fmla="*/ 80683 h 995083"/>
                    <a:gd name="connsiteX2" fmla="*/ 363684 w 430919"/>
                    <a:gd name="connsiteY2" fmla="*/ 161365 h 995083"/>
                    <a:gd name="connsiteX3" fmla="*/ 350237 w 430919"/>
                    <a:gd name="connsiteY3" fmla="*/ 201706 h 995083"/>
                    <a:gd name="connsiteX4" fmla="*/ 323342 w 430919"/>
                    <a:gd name="connsiteY4" fmla="*/ 376518 h 995083"/>
                    <a:gd name="connsiteX5" fmla="*/ 283001 w 430919"/>
                    <a:gd name="connsiteY5" fmla="*/ 416859 h 995083"/>
                    <a:gd name="connsiteX6" fmla="*/ 188872 w 430919"/>
                    <a:gd name="connsiteY6" fmla="*/ 457200 h 995083"/>
                    <a:gd name="connsiteX7" fmla="*/ 108190 w 430919"/>
                    <a:gd name="connsiteY7" fmla="*/ 564777 h 995083"/>
                    <a:gd name="connsiteX8" fmla="*/ 121637 w 430919"/>
                    <a:gd name="connsiteY8" fmla="*/ 605118 h 995083"/>
                    <a:gd name="connsiteX9" fmla="*/ 94742 w 430919"/>
                    <a:gd name="connsiteY9" fmla="*/ 726142 h 995083"/>
                    <a:gd name="connsiteX10" fmla="*/ 67848 w 430919"/>
                    <a:gd name="connsiteY10" fmla="*/ 766483 h 995083"/>
                    <a:gd name="connsiteX11" fmla="*/ 54401 w 430919"/>
                    <a:gd name="connsiteY11" fmla="*/ 806824 h 995083"/>
                    <a:gd name="connsiteX12" fmla="*/ 27507 w 430919"/>
                    <a:gd name="connsiteY12" fmla="*/ 847165 h 995083"/>
                    <a:gd name="connsiteX13" fmla="*/ 613 w 430919"/>
                    <a:gd name="connsiteY13" fmla="*/ 995083 h 9950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30919" h="995083">
                      <a:moveTo>
                        <a:pt x="430919" y="0"/>
                      </a:moveTo>
                      <a:cubicBezTo>
                        <a:pt x="426437" y="26894"/>
                        <a:pt x="427959" y="55515"/>
                        <a:pt x="417472" y="80683"/>
                      </a:cubicBezTo>
                      <a:cubicBezTo>
                        <a:pt x="405040" y="110519"/>
                        <a:pt x="373905" y="130701"/>
                        <a:pt x="363684" y="161365"/>
                      </a:cubicBezTo>
                      <a:lnTo>
                        <a:pt x="350237" y="201706"/>
                      </a:lnTo>
                      <a:cubicBezTo>
                        <a:pt x="350188" y="202097"/>
                        <a:pt x="333611" y="355980"/>
                        <a:pt x="323342" y="376518"/>
                      </a:cubicBezTo>
                      <a:cubicBezTo>
                        <a:pt x="314837" y="393527"/>
                        <a:pt x="298476" y="405806"/>
                        <a:pt x="283001" y="416859"/>
                      </a:cubicBezTo>
                      <a:cubicBezTo>
                        <a:pt x="253922" y="437630"/>
                        <a:pt x="221793" y="446226"/>
                        <a:pt x="188872" y="457200"/>
                      </a:cubicBezTo>
                      <a:cubicBezTo>
                        <a:pt x="111614" y="534459"/>
                        <a:pt x="131660" y="494367"/>
                        <a:pt x="108190" y="564777"/>
                      </a:cubicBezTo>
                      <a:cubicBezTo>
                        <a:pt x="112672" y="578224"/>
                        <a:pt x="121637" y="590944"/>
                        <a:pt x="121637" y="605118"/>
                      </a:cubicBezTo>
                      <a:cubicBezTo>
                        <a:pt x="121637" y="625781"/>
                        <a:pt x="108610" y="698407"/>
                        <a:pt x="94742" y="726142"/>
                      </a:cubicBezTo>
                      <a:cubicBezTo>
                        <a:pt x="87514" y="740597"/>
                        <a:pt x="75076" y="752028"/>
                        <a:pt x="67848" y="766483"/>
                      </a:cubicBezTo>
                      <a:cubicBezTo>
                        <a:pt x="61509" y="779161"/>
                        <a:pt x="60740" y="794146"/>
                        <a:pt x="54401" y="806824"/>
                      </a:cubicBezTo>
                      <a:cubicBezTo>
                        <a:pt x="47173" y="821279"/>
                        <a:pt x="34071" y="832397"/>
                        <a:pt x="27507" y="847165"/>
                      </a:cubicBezTo>
                      <a:cubicBezTo>
                        <a:pt x="-6474" y="923623"/>
                        <a:pt x="613" y="919647"/>
                        <a:pt x="613" y="995083"/>
                      </a:cubicBezTo>
                    </a:path>
                  </a:pathLst>
                </a:custGeom>
                <a:ln w="762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72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2253" b="66060"/>
                <a:stretch/>
              </p:blipFill>
              <p:spPr bwMode="auto">
                <a:xfrm>
                  <a:off x="2735160" y="1220525"/>
                  <a:ext cx="543069" cy="9637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61" name="Freeform 60"/>
            <p:cNvSpPr/>
            <p:nvPr/>
          </p:nvSpPr>
          <p:spPr>
            <a:xfrm>
              <a:off x="1925578" y="1492106"/>
              <a:ext cx="131471" cy="232465"/>
            </a:xfrm>
            <a:custGeom>
              <a:avLst/>
              <a:gdLst>
                <a:gd name="connsiteX0" fmla="*/ 62245 w 131471"/>
                <a:gd name="connsiteY0" fmla="*/ 0 h 232465"/>
                <a:gd name="connsiteX1" fmla="*/ 102586 w 131471"/>
                <a:gd name="connsiteY1" fmla="*/ 67235 h 232465"/>
                <a:gd name="connsiteX2" fmla="*/ 116033 w 131471"/>
                <a:gd name="connsiteY2" fmla="*/ 147918 h 232465"/>
                <a:gd name="connsiteX3" fmla="*/ 75692 w 131471"/>
                <a:gd name="connsiteY3" fmla="*/ 161365 h 232465"/>
                <a:gd name="connsiteX4" fmla="*/ 48798 w 131471"/>
                <a:gd name="connsiteY4" fmla="*/ 201706 h 232465"/>
                <a:gd name="connsiteX5" fmla="*/ 8457 w 131471"/>
                <a:gd name="connsiteY5" fmla="*/ 228600 h 232465"/>
                <a:gd name="connsiteX6" fmla="*/ 48798 w 131471"/>
                <a:gd name="connsiteY6" fmla="*/ 121023 h 232465"/>
                <a:gd name="connsiteX7" fmla="*/ 62245 w 131471"/>
                <a:gd name="connsiteY7" fmla="*/ 0 h 23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1471" h="232465">
                  <a:moveTo>
                    <a:pt x="62245" y="0"/>
                  </a:moveTo>
                  <a:cubicBezTo>
                    <a:pt x="75692" y="22412"/>
                    <a:pt x="88734" y="45071"/>
                    <a:pt x="102586" y="67235"/>
                  </a:cubicBezTo>
                  <a:cubicBezTo>
                    <a:pt x="119730" y="94665"/>
                    <a:pt x="150038" y="113912"/>
                    <a:pt x="116033" y="147918"/>
                  </a:cubicBezTo>
                  <a:cubicBezTo>
                    <a:pt x="106010" y="157941"/>
                    <a:pt x="89139" y="156883"/>
                    <a:pt x="75692" y="161365"/>
                  </a:cubicBezTo>
                  <a:cubicBezTo>
                    <a:pt x="66727" y="174812"/>
                    <a:pt x="60226" y="190278"/>
                    <a:pt x="48798" y="201706"/>
                  </a:cubicBezTo>
                  <a:cubicBezTo>
                    <a:pt x="37370" y="213134"/>
                    <a:pt x="15685" y="243055"/>
                    <a:pt x="8457" y="228600"/>
                  </a:cubicBezTo>
                  <a:cubicBezTo>
                    <a:pt x="-17428" y="176830"/>
                    <a:pt x="21884" y="147938"/>
                    <a:pt x="48798" y="121023"/>
                  </a:cubicBezTo>
                  <a:lnTo>
                    <a:pt x="62245" y="0"/>
                  </a:lnTo>
                  <a:close/>
                </a:path>
              </a:pathLst>
            </a:custGeom>
            <a:ln w="762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Freeform 6"/>
          <p:cNvSpPr/>
          <p:nvPr/>
        </p:nvSpPr>
        <p:spPr>
          <a:xfrm>
            <a:off x="3792071" y="3039035"/>
            <a:ext cx="188297" cy="107576"/>
          </a:xfrm>
          <a:custGeom>
            <a:avLst/>
            <a:gdLst>
              <a:gd name="connsiteX0" fmla="*/ 0 w 188297"/>
              <a:gd name="connsiteY0" fmla="*/ 0 h 107576"/>
              <a:gd name="connsiteX1" fmla="*/ 67235 w 188297"/>
              <a:gd name="connsiteY1" fmla="*/ 53788 h 107576"/>
              <a:gd name="connsiteX2" fmla="*/ 107576 w 188297"/>
              <a:gd name="connsiteY2" fmla="*/ 80682 h 107576"/>
              <a:gd name="connsiteX3" fmla="*/ 188258 w 188297"/>
              <a:gd name="connsiteY3" fmla="*/ 107576 h 10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297" h="107576">
                <a:moveTo>
                  <a:pt x="0" y="0"/>
                </a:moveTo>
                <a:cubicBezTo>
                  <a:pt x="22412" y="17929"/>
                  <a:pt x="44274" y="36567"/>
                  <a:pt x="67235" y="53788"/>
                </a:cubicBezTo>
                <a:cubicBezTo>
                  <a:pt x="80164" y="63485"/>
                  <a:pt x="92244" y="75571"/>
                  <a:pt x="107576" y="80682"/>
                </a:cubicBezTo>
                <a:cubicBezTo>
                  <a:pt x="192679" y="109050"/>
                  <a:pt x="188258" y="64532"/>
                  <a:pt x="188258" y="107576"/>
                </a:cubicBezTo>
              </a:path>
            </a:pathLst>
          </a:cu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373859" y="1264770"/>
            <a:ext cx="1927225" cy="2796241"/>
            <a:chOff x="3373859" y="1143747"/>
            <a:chExt cx="1927225" cy="2796241"/>
          </a:xfrm>
        </p:grpSpPr>
        <p:grpSp>
          <p:nvGrpSpPr>
            <p:cNvPr id="13" name="Group 12"/>
            <p:cNvGrpSpPr/>
            <p:nvPr/>
          </p:nvGrpSpPr>
          <p:grpSpPr>
            <a:xfrm>
              <a:off x="3373859" y="1143747"/>
              <a:ext cx="1927225" cy="2796241"/>
              <a:chOff x="3373859" y="1143747"/>
              <a:chExt cx="1927225" cy="2796241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3373859" y="1143747"/>
                <a:ext cx="1927225" cy="2796241"/>
                <a:chOff x="3373859" y="1143747"/>
                <a:chExt cx="1927225" cy="2796241"/>
              </a:xfrm>
            </p:grpSpPr>
            <p:grpSp>
              <p:nvGrpSpPr>
                <p:cNvPr id="2055" name="Group 2054"/>
                <p:cNvGrpSpPr/>
                <p:nvPr/>
              </p:nvGrpSpPr>
              <p:grpSpPr>
                <a:xfrm>
                  <a:off x="3373859" y="1143747"/>
                  <a:ext cx="1927225" cy="2755900"/>
                  <a:chOff x="2523751" y="1913620"/>
                  <a:chExt cx="1927225" cy="2755900"/>
                </a:xfrm>
              </p:grpSpPr>
              <p:grpSp>
                <p:nvGrpSpPr>
                  <p:cNvPr id="26" name="Group 25"/>
                  <p:cNvGrpSpPr/>
                  <p:nvPr/>
                </p:nvGrpSpPr>
                <p:grpSpPr>
                  <a:xfrm>
                    <a:off x="2523751" y="1913620"/>
                    <a:ext cx="1927225" cy="2755900"/>
                    <a:chOff x="2526736" y="1959523"/>
                    <a:chExt cx="1927225" cy="2755900"/>
                  </a:xfrm>
                </p:grpSpPr>
                <p:pic>
                  <p:nvPicPr>
                    <p:cNvPr id="3074" name="Picture 2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526736" y="1959523"/>
                      <a:ext cx="1927225" cy="27559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pic>
                <p:sp>
                  <p:nvSpPr>
                    <p:cNvPr id="56" name="Freeform 55"/>
                    <p:cNvSpPr/>
                    <p:nvPr/>
                  </p:nvSpPr>
                  <p:spPr>
                    <a:xfrm>
                      <a:off x="3166222" y="3819586"/>
                      <a:ext cx="648251" cy="798756"/>
                    </a:xfrm>
                    <a:custGeom>
                      <a:avLst/>
                      <a:gdLst>
                        <a:gd name="connsiteX0" fmla="*/ 0 w 581843"/>
                        <a:gd name="connsiteY0" fmla="*/ 0 h 726141"/>
                        <a:gd name="connsiteX1" fmla="*/ 67235 w 581843"/>
                        <a:gd name="connsiteY1" fmla="*/ 67235 h 726141"/>
                        <a:gd name="connsiteX2" fmla="*/ 134470 w 581843"/>
                        <a:gd name="connsiteY2" fmla="*/ 134471 h 726141"/>
                        <a:gd name="connsiteX3" fmla="*/ 161365 w 581843"/>
                        <a:gd name="connsiteY3" fmla="*/ 215153 h 726141"/>
                        <a:gd name="connsiteX4" fmla="*/ 215153 w 581843"/>
                        <a:gd name="connsiteY4" fmla="*/ 282388 h 726141"/>
                        <a:gd name="connsiteX5" fmla="*/ 282388 w 581843"/>
                        <a:gd name="connsiteY5" fmla="*/ 295835 h 726141"/>
                        <a:gd name="connsiteX6" fmla="*/ 295835 w 581843"/>
                        <a:gd name="connsiteY6" fmla="*/ 363071 h 726141"/>
                        <a:gd name="connsiteX7" fmla="*/ 309282 w 581843"/>
                        <a:gd name="connsiteY7" fmla="*/ 403412 h 726141"/>
                        <a:gd name="connsiteX8" fmla="*/ 349623 w 581843"/>
                        <a:gd name="connsiteY8" fmla="*/ 416859 h 726141"/>
                        <a:gd name="connsiteX9" fmla="*/ 403412 w 581843"/>
                        <a:gd name="connsiteY9" fmla="*/ 443753 h 726141"/>
                        <a:gd name="connsiteX10" fmla="*/ 443753 w 581843"/>
                        <a:gd name="connsiteY10" fmla="*/ 470647 h 726141"/>
                        <a:gd name="connsiteX11" fmla="*/ 510988 w 581843"/>
                        <a:gd name="connsiteY11" fmla="*/ 484094 h 726141"/>
                        <a:gd name="connsiteX12" fmla="*/ 564776 w 581843"/>
                        <a:gd name="connsiteY12" fmla="*/ 497541 h 726141"/>
                        <a:gd name="connsiteX13" fmla="*/ 578223 w 581843"/>
                        <a:gd name="connsiteY13" fmla="*/ 726141 h 72614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581843" h="726141">
                          <a:moveTo>
                            <a:pt x="0" y="0"/>
                          </a:moveTo>
                          <a:cubicBezTo>
                            <a:pt x="22412" y="22412"/>
                            <a:pt x="46364" y="43382"/>
                            <a:pt x="67235" y="67235"/>
                          </a:cubicBezTo>
                          <a:cubicBezTo>
                            <a:pt x="129989" y="138954"/>
                            <a:pt x="53787" y="80682"/>
                            <a:pt x="134470" y="134471"/>
                          </a:cubicBezTo>
                          <a:lnTo>
                            <a:pt x="161365" y="215153"/>
                          </a:lnTo>
                          <a:cubicBezTo>
                            <a:pt x="174842" y="255584"/>
                            <a:pt x="168811" y="265010"/>
                            <a:pt x="215153" y="282388"/>
                          </a:cubicBezTo>
                          <a:cubicBezTo>
                            <a:pt x="236553" y="290413"/>
                            <a:pt x="259976" y="291353"/>
                            <a:pt x="282388" y="295835"/>
                          </a:cubicBezTo>
                          <a:cubicBezTo>
                            <a:pt x="286870" y="318247"/>
                            <a:pt x="290292" y="340898"/>
                            <a:pt x="295835" y="363071"/>
                          </a:cubicBezTo>
                          <a:cubicBezTo>
                            <a:pt x="299273" y="376822"/>
                            <a:pt x="299259" y="393389"/>
                            <a:pt x="309282" y="403412"/>
                          </a:cubicBezTo>
                          <a:cubicBezTo>
                            <a:pt x="319305" y="413435"/>
                            <a:pt x="336595" y="411275"/>
                            <a:pt x="349623" y="416859"/>
                          </a:cubicBezTo>
                          <a:cubicBezTo>
                            <a:pt x="368048" y="424755"/>
                            <a:pt x="386007" y="433808"/>
                            <a:pt x="403412" y="443753"/>
                          </a:cubicBezTo>
                          <a:cubicBezTo>
                            <a:pt x="417444" y="451771"/>
                            <a:pt x="428621" y="464972"/>
                            <a:pt x="443753" y="470647"/>
                          </a:cubicBezTo>
                          <a:cubicBezTo>
                            <a:pt x="465153" y="478672"/>
                            <a:pt x="488677" y="479136"/>
                            <a:pt x="510988" y="484094"/>
                          </a:cubicBezTo>
                          <a:cubicBezTo>
                            <a:pt x="529029" y="488103"/>
                            <a:pt x="546847" y="493059"/>
                            <a:pt x="564776" y="497541"/>
                          </a:cubicBezTo>
                          <a:cubicBezTo>
                            <a:pt x="592356" y="607860"/>
                            <a:pt x="578223" y="532848"/>
                            <a:pt x="578223" y="726141"/>
                          </a:cubicBezTo>
                        </a:path>
                      </a:pathLst>
                    </a:custGeom>
                    <a:ln w="7620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052" name="Freeform 2051"/>
                  <p:cNvSpPr/>
                  <p:nvPr/>
                </p:nvSpPr>
                <p:spPr>
                  <a:xfrm>
                    <a:off x="3792071" y="3173506"/>
                    <a:ext cx="645458" cy="1196788"/>
                  </a:xfrm>
                  <a:custGeom>
                    <a:avLst/>
                    <a:gdLst>
                      <a:gd name="connsiteX0" fmla="*/ 645458 w 645458"/>
                      <a:gd name="connsiteY0" fmla="*/ 0 h 1196788"/>
                      <a:gd name="connsiteX1" fmla="*/ 605117 w 645458"/>
                      <a:gd name="connsiteY1" fmla="*/ 67235 h 1196788"/>
                      <a:gd name="connsiteX2" fmla="*/ 564776 w 645458"/>
                      <a:gd name="connsiteY2" fmla="*/ 80682 h 1196788"/>
                      <a:gd name="connsiteX3" fmla="*/ 524435 w 645458"/>
                      <a:gd name="connsiteY3" fmla="*/ 121023 h 1196788"/>
                      <a:gd name="connsiteX4" fmla="*/ 484094 w 645458"/>
                      <a:gd name="connsiteY4" fmla="*/ 147918 h 1196788"/>
                      <a:gd name="connsiteX5" fmla="*/ 457200 w 645458"/>
                      <a:gd name="connsiteY5" fmla="*/ 228600 h 1196788"/>
                      <a:gd name="connsiteX6" fmla="*/ 443753 w 645458"/>
                      <a:gd name="connsiteY6" fmla="*/ 268941 h 1196788"/>
                      <a:gd name="connsiteX7" fmla="*/ 416858 w 645458"/>
                      <a:gd name="connsiteY7" fmla="*/ 295835 h 1196788"/>
                      <a:gd name="connsiteX8" fmla="*/ 389964 w 645458"/>
                      <a:gd name="connsiteY8" fmla="*/ 376518 h 1196788"/>
                      <a:gd name="connsiteX9" fmla="*/ 295835 w 645458"/>
                      <a:gd name="connsiteY9" fmla="*/ 430306 h 1196788"/>
                      <a:gd name="connsiteX10" fmla="*/ 188258 w 645458"/>
                      <a:gd name="connsiteY10" fmla="*/ 510988 h 1196788"/>
                      <a:gd name="connsiteX11" fmla="*/ 134470 w 645458"/>
                      <a:gd name="connsiteY11" fmla="*/ 591670 h 1196788"/>
                      <a:gd name="connsiteX12" fmla="*/ 121023 w 645458"/>
                      <a:gd name="connsiteY12" fmla="*/ 632012 h 1196788"/>
                      <a:gd name="connsiteX13" fmla="*/ 94129 w 645458"/>
                      <a:gd name="connsiteY13" fmla="*/ 685800 h 1196788"/>
                      <a:gd name="connsiteX14" fmla="*/ 107576 w 645458"/>
                      <a:gd name="connsiteY14" fmla="*/ 766482 h 1196788"/>
                      <a:gd name="connsiteX15" fmla="*/ 94129 w 645458"/>
                      <a:gd name="connsiteY15" fmla="*/ 900953 h 1196788"/>
                      <a:gd name="connsiteX16" fmla="*/ 53788 w 645458"/>
                      <a:gd name="connsiteY16" fmla="*/ 914400 h 1196788"/>
                      <a:gd name="connsiteX17" fmla="*/ 40341 w 645458"/>
                      <a:gd name="connsiteY17" fmla="*/ 954741 h 1196788"/>
                      <a:gd name="connsiteX18" fmla="*/ 13447 w 645458"/>
                      <a:gd name="connsiteY18" fmla="*/ 995082 h 1196788"/>
                      <a:gd name="connsiteX19" fmla="*/ 0 w 645458"/>
                      <a:gd name="connsiteY19" fmla="*/ 1048870 h 1196788"/>
                      <a:gd name="connsiteX20" fmla="*/ 26894 w 645458"/>
                      <a:gd name="connsiteY20" fmla="*/ 1169894 h 1196788"/>
                      <a:gd name="connsiteX21" fmla="*/ 26894 w 645458"/>
                      <a:gd name="connsiteY21" fmla="*/ 1196788 h 11967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645458" h="1196788">
                        <a:moveTo>
                          <a:pt x="645458" y="0"/>
                        </a:moveTo>
                        <a:cubicBezTo>
                          <a:pt x="632011" y="22412"/>
                          <a:pt x="623598" y="48754"/>
                          <a:pt x="605117" y="67235"/>
                        </a:cubicBezTo>
                        <a:cubicBezTo>
                          <a:pt x="595094" y="77258"/>
                          <a:pt x="576570" y="72819"/>
                          <a:pt x="564776" y="80682"/>
                        </a:cubicBezTo>
                        <a:cubicBezTo>
                          <a:pt x="548953" y="91231"/>
                          <a:pt x="539044" y="108849"/>
                          <a:pt x="524435" y="121023"/>
                        </a:cubicBezTo>
                        <a:cubicBezTo>
                          <a:pt x="512019" y="131369"/>
                          <a:pt x="497541" y="138953"/>
                          <a:pt x="484094" y="147918"/>
                        </a:cubicBezTo>
                        <a:lnTo>
                          <a:pt x="457200" y="228600"/>
                        </a:lnTo>
                        <a:cubicBezTo>
                          <a:pt x="452718" y="242047"/>
                          <a:pt x="453776" y="258918"/>
                          <a:pt x="443753" y="268941"/>
                        </a:cubicBezTo>
                        <a:lnTo>
                          <a:pt x="416858" y="295835"/>
                        </a:lnTo>
                        <a:lnTo>
                          <a:pt x="389964" y="376518"/>
                        </a:lnTo>
                        <a:cubicBezTo>
                          <a:pt x="367895" y="442725"/>
                          <a:pt x="390498" y="414529"/>
                          <a:pt x="295835" y="430306"/>
                        </a:cubicBezTo>
                        <a:cubicBezTo>
                          <a:pt x="268029" y="448844"/>
                          <a:pt x="213131" y="477824"/>
                          <a:pt x="188258" y="510988"/>
                        </a:cubicBezTo>
                        <a:cubicBezTo>
                          <a:pt x="168864" y="536846"/>
                          <a:pt x="134470" y="591670"/>
                          <a:pt x="134470" y="591670"/>
                        </a:cubicBezTo>
                        <a:cubicBezTo>
                          <a:pt x="129988" y="605117"/>
                          <a:pt x="126607" y="618983"/>
                          <a:pt x="121023" y="632012"/>
                        </a:cubicBezTo>
                        <a:cubicBezTo>
                          <a:pt x="113127" y="650437"/>
                          <a:pt x="96124" y="665854"/>
                          <a:pt x="94129" y="685800"/>
                        </a:cubicBezTo>
                        <a:cubicBezTo>
                          <a:pt x="91416" y="712930"/>
                          <a:pt x="103094" y="739588"/>
                          <a:pt x="107576" y="766482"/>
                        </a:cubicBezTo>
                        <a:cubicBezTo>
                          <a:pt x="103094" y="811306"/>
                          <a:pt x="109523" y="858618"/>
                          <a:pt x="94129" y="900953"/>
                        </a:cubicBezTo>
                        <a:cubicBezTo>
                          <a:pt x="89285" y="914274"/>
                          <a:pt x="63811" y="904377"/>
                          <a:pt x="53788" y="914400"/>
                        </a:cubicBezTo>
                        <a:cubicBezTo>
                          <a:pt x="43765" y="924423"/>
                          <a:pt x="46680" y="942063"/>
                          <a:pt x="40341" y="954741"/>
                        </a:cubicBezTo>
                        <a:cubicBezTo>
                          <a:pt x="33113" y="969196"/>
                          <a:pt x="22412" y="981635"/>
                          <a:pt x="13447" y="995082"/>
                        </a:cubicBezTo>
                        <a:cubicBezTo>
                          <a:pt x="8965" y="1013011"/>
                          <a:pt x="0" y="1030389"/>
                          <a:pt x="0" y="1048870"/>
                        </a:cubicBezTo>
                        <a:cubicBezTo>
                          <a:pt x="0" y="1149551"/>
                          <a:pt x="13027" y="1100559"/>
                          <a:pt x="26894" y="1169894"/>
                        </a:cubicBezTo>
                        <a:cubicBezTo>
                          <a:pt x="28652" y="1178685"/>
                          <a:pt x="26894" y="1187823"/>
                          <a:pt x="26894" y="1196788"/>
                        </a:cubicBezTo>
                      </a:path>
                    </a:pathLst>
                  </a:custGeom>
                  <a:ln w="571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54" name="Freeform 2053"/>
                  <p:cNvSpPr/>
                  <p:nvPr/>
                </p:nvSpPr>
                <p:spPr>
                  <a:xfrm>
                    <a:off x="3817184" y="3146612"/>
                    <a:ext cx="620345" cy="1332776"/>
                  </a:xfrm>
                  <a:custGeom>
                    <a:avLst/>
                    <a:gdLst>
                      <a:gd name="connsiteX0" fmla="*/ 620345 w 620345"/>
                      <a:gd name="connsiteY0" fmla="*/ 0 h 1332776"/>
                      <a:gd name="connsiteX1" fmla="*/ 512769 w 620345"/>
                      <a:gd name="connsiteY1" fmla="*/ 80682 h 1332776"/>
                      <a:gd name="connsiteX2" fmla="*/ 472428 w 620345"/>
                      <a:gd name="connsiteY2" fmla="*/ 94129 h 1332776"/>
                      <a:gd name="connsiteX3" fmla="*/ 458981 w 620345"/>
                      <a:gd name="connsiteY3" fmla="*/ 134470 h 1332776"/>
                      <a:gd name="connsiteX4" fmla="*/ 445534 w 620345"/>
                      <a:gd name="connsiteY4" fmla="*/ 228600 h 1332776"/>
                      <a:gd name="connsiteX5" fmla="*/ 391745 w 620345"/>
                      <a:gd name="connsiteY5" fmla="*/ 295835 h 1332776"/>
                      <a:gd name="connsiteX6" fmla="*/ 351404 w 620345"/>
                      <a:gd name="connsiteY6" fmla="*/ 484094 h 1332776"/>
                      <a:gd name="connsiteX7" fmla="*/ 337957 w 620345"/>
                      <a:gd name="connsiteY7" fmla="*/ 524435 h 1332776"/>
                      <a:gd name="connsiteX8" fmla="*/ 257275 w 620345"/>
                      <a:gd name="connsiteY8" fmla="*/ 551329 h 1332776"/>
                      <a:gd name="connsiteX9" fmla="*/ 216934 w 620345"/>
                      <a:gd name="connsiteY9" fmla="*/ 564776 h 1332776"/>
                      <a:gd name="connsiteX10" fmla="*/ 163145 w 620345"/>
                      <a:gd name="connsiteY10" fmla="*/ 672353 h 1332776"/>
                      <a:gd name="connsiteX11" fmla="*/ 149698 w 620345"/>
                      <a:gd name="connsiteY11" fmla="*/ 712694 h 1332776"/>
                      <a:gd name="connsiteX12" fmla="*/ 95910 w 620345"/>
                      <a:gd name="connsiteY12" fmla="*/ 793376 h 1332776"/>
                      <a:gd name="connsiteX13" fmla="*/ 109357 w 620345"/>
                      <a:gd name="connsiteY13" fmla="*/ 833717 h 1332776"/>
                      <a:gd name="connsiteX14" fmla="*/ 42122 w 620345"/>
                      <a:gd name="connsiteY14" fmla="*/ 887506 h 1332776"/>
                      <a:gd name="connsiteX15" fmla="*/ 28675 w 620345"/>
                      <a:gd name="connsiteY15" fmla="*/ 1048870 h 1332776"/>
                      <a:gd name="connsiteX16" fmla="*/ 15228 w 620345"/>
                      <a:gd name="connsiteY16" fmla="*/ 1277470 h 1332776"/>
                      <a:gd name="connsiteX17" fmla="*/ 1781 w 620345"/>
                      <a:gd name="connsiteY17" fmla="*/ 1331259 h 1332776"/>
                      <a:gd name="connsiteX18" fmla="*/ 1781 w 620345"/>
                      <a:gd name="connsiteY18" fmla="*/ 1304364 h 13327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620345" h="1332776">
                        <a:moveTo>
                          <a:pt x="620345" y="0"/>
                        </a:moveTo>
                        <a:cubicBezTo>
                          <a:pt x="603852" y="13194"/>
                          <a:pt x="541312" y="66411"/>
                          <a:pt x="512769" y="80682"/>
                        </a:cubicBezTo>
                        <a:cubicBezTo>
                          <a:pt x="500091" y="87021"/>
                          <a:pt x="485875" y="89647"/>
                          <a:pt x="472428" y="94129"/>
                        </a:cubicBezTo>
                        <a:cubicBezTo>
                          <a:pt x="467946" y="107576"/>
                          <a:pt x="461761" y="120571"/>
                          <a:pt x="458981" y="134470"/>
                        </a:cubicBezTo>
                        <a:cubicBezTo>
                          <a:pt x="452765" y="165550"/>
                          <a:pt x="454641" y="198241"/>
                          <a:pt x="445534" y="228600"/>
                        </a:cubicBezTo>
                        <a:cubicBezTo>
                          <a:pt x="438264" y="252835"/>
                          <a:pt x="409157" y="278424"/>
                          <a:pt x="391745" y="295835"/>
                        </a:cubicBezTo>
                        <a:cubicBezTo>
                          <a:pt x="374782" y="431542"/>
                          <a:pt x="389726" y="369128"/>
                          <a:pt x="351404" y="484094"/>
                        </a:cubicBezTo>
                        <a:cubicBezTo>
                          <a:pt x="346922" y="497541"/>
                          <a:pt x="351404" y="519953"/>
                          <a:pt x="337957" y="524435"/>
                        </a:cubicBezTo>
                        <a:lnTo>
                          <a:pt x="257275" y="551329"/>
                        </a:lnTo>
                        <a:lnTo>
                          <a:pt x="216934" y="564776"/>
                        </a:lnTo>
                        <a:cubicBezTo>
                          <a:pt x="186031" y="657487"/>
                          <a:pt x="210086" y="625414"/>
                          <a:pt x="163145" y="672353"/>
                        </a:cubicBezTo>
                        <a:cubicBezTo>
                          <a:pt x="158663" y="685800"/>
                          <a:pt x="156582" y="700303"/>
                          <a:pt x="149698" y="712694"/>
                        </a:cubicBezTo>
                        <a:cubicBezTo>
                          <a:pt x="134001" y="740949"/>
                          <a:pt x="95910" y="793376"/>
                          <a:pt x="95910" y="793376"/>
                        </a:cubicBezTo>
                        <a:cubicBezTo>
                          <a:pt x="100392" y="806823"/>
                          <a:pt x="112137" y="819818"/>
                          <a:pt x="109357" y="833717"/>
                        </a:cubicBezTo>
                        <a:cubicBezTo>
                          <a:pt x="106409" y="848458"/>
                          <a:pt x="47920" y="883641"/>
                          <a:pt x="42122" y="887506"/>
                        </a:cubicBezTo>
                        <a:cubicBezTo>
                          <a:pt x="-13352" y="970716"/>
                          <a:pt x="28675" y="888937"/>
                          <a:pt x="28675" y="1048870"/>
                        </a:cubicBezTo>
                        <a:cubicBezTo>
                          <a:pt x="28675" y="1125202"/>
                          <a:pt x="22465" y="1201482"/>
                          <a:pt x="15228" y="1277470"/>
                        </a:cubicBezTo>
                        <a:cubicBezTo>
                          <a:pt x="13476" y="1295868"/>
                          <a:pt x="10046" y="1314729"/>
                          <a:pt x="1781" y="1331259"/>
                        </a:cubicBezTo>
                        <a:cubicBezTo>
                          <a:pt x="-2228" y="1339278"/>
                          <a:pt x="1781" y="1313329"/>
                          <a:pt x="1781" y="1304364"/>
                        </a:cubicBezTo>
                      </a:path>
                    </a:pathLst>
                  </a:custGeom>
                  <a:ln w="7620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9" name="Freeform 8"/>
                <p:cNvSpPr/>
                <p:nvPr/>
              </p:nvSpPr>
              <p:spPr>
                <a:xfrm>
                  <a:off x="3899647" y="3778624"/>
                  <a:ext cx="201706" cy="161364"/>
                </a:xfrm>
                <a:custGeom>
                  <a:avLst/>
                  <a:gdLst>
                    <a:gd name="connsiteX0" fmla="*/ 201706 w 201706"/>
                    <a:gd name="connsiteY0" fmla="*/ 94129 h 161364"/>
                    <a:gd name="connsiteX1" fmla="*/ 161365 w 201706"/>
                    <a:gd name="connsiteY1" fmla="*/ 161364 h 161364"/>
                    <a:gd name="connsiteX2" fmla="*/ 80682 w 201706"/>
                    <a:gd name="connsiteY2" fmla="*/ 134470 h 161364"/>
                    <a:gd name="connsiteX3" fmla="*/ 40341 w 201706"/>
                    <a:gd name="connsiteY3" fmla="*/ 94129 h 161364"/>
                    <a:gd name="connsiteX4" fmla="*/ 0 w 201706"/>
                    <a:gd name="connsiteY4" fmla="*/ 0 h 1613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1706" h="161364">
                      <a:moveTo>
                        <a:pt x="201706" y="94129"/>
                      </a:moveTo>
                      <a:cubicBezTo>
                        <a:pt x="188259" y="116541"/>
                        <a:pt x="186160" y="153099"/>
                        <a:pt x="161365" y="161364"/>
                      </a:cubicBezTo>
                      <a:lnTo>
                        <a:pt x="80682" y="134470"/>
                      </a:lnTo>
                      <a:cubicBezTo>
                        <a:pt x="67235" y="121023"/>
                        <a:pt x="49576" y="110753"/>
                        <a:pt x="40341" y="94129"/>
                      </a:cubicBezTo>
                      <a:cubicBezTo>
                        <a:pt x="-31905" y="-35915"/>
                        <a:pt x="43185" y="43185"/>
                        <a:pt x="0" y="0"/>
                      </a:cubicBezTo>
                    </a:path>
                  </a:pathLst>
                </a:custGeom>
                <a:ln w="762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Freeform 11"/>
              <p:cNvSpPr/>
              <p:nvPr/>
            </p:nvSpPr>
            <p:spPr>
              <a:xfrm>
                <a:off x="3832412" y="2891118"/>
                <a:ext cx="174812" cy="148198"/>
              </a:xfrm>
              <a:custGeom>
                <a:avLst/>
                <a:gdLst>
                  <a:gd name="connsiteX0" fmla="*/ 0 w 174812"/>
                  <a:gd name="connsiteY0" fmla="*/ 0 h 148198"/>
                  <a:gd name="connsiteX1" fmla="*/ 40341 w 174812"/>
                  <a:gd name="connsiteY1" fmla="*/ 67235 h 148198"/>
                  <a:gd name="connsiteX2" fmla="*/ 67235 w 174812"/>
                  <a:gd name="connsiteY2" fmla="*/ 107576 h 148198"/>
                  <a:gd name="connsiteX3" fmla="*/ 107576 w 174812"/>
                  <a:gd name="connsiteY3" fmla="*/ 121023 h 148198"/>
                  <a:gd name="connsiteX4" fmla="*/ 174812 w 174812"/>
                  <a:gd name="connsiteY4" fmla="*/ 147917 h 14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812" h="148198">
                    <a:moveTo>
                      <a:pt x="0" y="0"/>
                    </a:moveTo>
                    <a:cubicBezTo>
                      <a:pt x="13447" y="22412"/>
                      <a:pt x="26489" y="45071"/>
                      <a:pt x="40341" y="67235"/>
                    </a:cubicBezTo>
                    <a:cubicBezTo>
                      <a:pt x="48906" y="80940"/>
                      <a:pt x="54615" y="97480"/>
                      <a:pt x="67235" y="107576"/>
                    </a:cubicBezTo>
                    <a:cubicBezTo>
                      <a:pt x="78303" y="116431"/>
                      <a:pt x="94898" y="114684"/>
                      <a:pt x="107576" y="121023"/>
                    </a:cubicBezTo>
                    <a:cubicBezTo>
                      <a:pt x="171310" y="152890"/>
                      <a:pt x="122917" y="147917"/>
                      <a:pt x="174812" y="147917"/>
                    </a:cubicBezTo>
                  </a:path>
                </a:pathLst>
              </a:custGeom>
              <a:ln w="762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Freeform 13"/>
            <p:cNvSpPr/>
            <p:nvPr/>
          </p:nvSpPr>
          <p:spPr>
            <a:xfrm>
              <a:off x="3738282" y="1761565"/>
              <a:ext cx="121024" cy="242099"/>
            </a:xfrm>
            <a:custGeom>
              <a:avLst/>
              <a:gdLst>
                <a:gd name="connsiteX0" fmla="*/ 0 w 121024"/>
                <a:gd name="connsiteY0" fmla="*/ 0 h 242099"/>
                <a:gd name="connsiteX1" fmla="*/ 13447 w 121024"/>
                <a:gd name="connsiteY1" fmla="*/ 67235 h 242099"/>
                <a:gd name="connsiteX2" fmla="*/ 67236 w 121024"/>
                <a:gd name="connsiteY2" fmla="*/ 134470 h 242099"/>
                <a:gd name="connsiteX3" fmla="*/ 94130 w 121024"/>
                <a:gd name="connsiteY3" fmla="*/ 174812 h 242099"/>
                <a:gd name="connsiteX4" fmla="*/ 121024 w 121024"/>
                <a:gd name="connsiteY4" fmla="*/ 242047 h 242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024" h="242099">
                  <a:moveTo>
                    <a:pt x="0" y="0"/>
                  </a:moveTo>
                  <a:cubicBezTo>
                    <a:pt x="4482" y="22412"/>
                    <a:pt x="5422" y="45835"/>
                    <a:pt x="13447" y="67235"/>
                  </a:cubicBezTo>
                  <a:cubicBezTo>
                    <a:pt x="28056" y="106193"/>
                    <a:pt x="44067" y="105509"/>
                    <a:pt x="67236" y="134470"/>
                  </a:cubicBezTo>
                  <a:cubicBezTo>
                    <a:pt x="77332" y="147090"/>
                    <a:pt x="85165" y="161365"/>
                    <a:pt x="94130" y="174812"/>
                  </a:cubicBezTo>
                  <a:cubicBezTo>
                    <a:pt x="108456" y="246442"/>
                    <a:pt x="84721" y="242047"/>
                    <a:pt x="121024" y="242047"/>
                  </a:cubicBezTo>
                </a:path>
              </a:pathLst>
            </a:cu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687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96296E-6 L 0.1875 -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75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9" dur="2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1019 L 0.21806 0.0092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4.07407E-6 L 0.24097 -0.1539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10" y="-7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-0.00747 -0.2358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-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-0.21302 -0.1578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-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7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Prodip</dc:creator>
  <cp:lastModifiedBy>Prodip</cp:lastModifiedBy>
  <cp:revision>36</cp:revision>
  <dcterms:created xsi:type="dcterms:W3CDTF">2006-08-16T00:00:00Z</dcterms:created>
  <dcterms:modified xsi:type="dcterms:W3CDTF">2013-05-17T16:57:21Z</dcterms:modified>
</cp:coreProperties>
</file>